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8" r:id="rId2"/>
    <p:sldId id="299" r:id="rId3"/>
    <p:sldId id="360" r:id="rId4"/>
    <p:sldId id="361" r:id="rId5"/>
    <p:sldId id="362" r:id="rId6"/>
    <p:sldId id="363" r:id="rId7"/>
    <p:sldId id="364" r:id="rId8"/>
    <p:sldId id="365" r:id="rId9"/>
    <p:sldId id="366" r:id="rId10"/>
    <p:sldId id="359" r:id="rId11"/>
    <p:sldId id="367" r:id="rId12"/>
    <p:sldId id="331" r:id="rId13"/>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00D0F0-71C5-4AE6-B5B0-931C8AD04F29}" v="1" dt="2021-01-13T01:16:42.2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3276" autoAdjust="0"/>
    <p:restoredTop sz="94660"/>
  </p:normalViewPr>
  <p:slideViewPr>
    <p:cSldViewPr snapToGrid="0">
      <p:cViewPr>
        <p:scale>
          <a:sx n="50" d="100"/>
          <a:sy n="50" d="100"/>
        </p:scale>
        <p:origin x="4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ti mohtar" userId="fa34d19df649bcae" providerId="LiveId" clId="{89A200F5-15B6-4A60-8E6E-CFE59B2880B5}"/>
    <pc:docChg chg="modSld">
      <pc:chgData name="siti mohtar" userId="fa34d19df649bcae" providerId="LiveId" clId="{89A200F5-15B6-4A60-8E6E-CFE59B2880B5}" dt="2020-07-16T02:09:47.836" v="4" actId="122"/>
      <pc:docMkLst>
        <pc:docMk/>
      </pc:docMkLst>
      <pc:sldChg chg="modSp mod">
        <pc:chgData name="siti mohtar" userId="fa34d19df649bcae" providerId="LiveId" clId="{89A200F5-15B6-4A60-8E6E-CFE59B2880B5}" dt="2020-07-16T02:09:47.836" v="4" actId="122"/>
        <pc:sldMkLst>
          <pc:docMk/>
          <pc:sldMk cId="3401787836" sldId="299"/>
        </pc:sldMkLst>
        <pc:spChg chg="mod">
          <ac:chgData name="siti mohtar" userId="fa34d19df649bcae" providerId="LiveId" clId="{89A200F5-15B6-4A60-8E6E-CFE59B2880B5}" dt="2020-07-16T02:09:47.836" v="4" actId="122"/>
          <ac:spMkLst>
            <pc:docMk/>
            <pc:sldMk cId="3401787836" sldId="299"/>
            <ac:spMk id="5" creationId="{39E70CB1-72FB-4AF4-9A96-0828EE6555F7}"/>
          </ac:spMkLst>
        </pc:spChg>
      </pc:sldChg>
      <pc:sldChg chg="modSp mod">
        <pc:chgData name="siti mohtar" userId="fa34d19df649bcae" providerId="LiveId" clId="{89A200F5-15B6-4A60-8E6E-CFE59B2880B5}" dt="2020-07-16T02:09:01.283" v="0" actId="2711"/>
        <pc:sldMkLst>
          <pc:docMk/>
          <pc:sldMk cId="3956204342" sldId="360"/>
        </pc:sldMkLst>
        <pc:spChg chg="mod">
          <ac:chgData name="siti mohtar" userId="fa34d19df649bcae" providerId="LiveId" clId="{89A200F5-15B6-4A60-8E6E-CFE59B2880B5}" dt="2020-07-16T02:09:01.283" v="0" actId="2711"/>
          <ac:spMkLst>
            <pc:docMk/>
            <pc:sldMk cId="3956204342" sldId="360"/>
            <ac:spMk id="9" creationId="{C9E55F89-8B1E-41F2-85D7-C569A9693D8E}"/>
          </ac:spMkLst>
        </pc:spChg>
      </pc:sldChg>
      <pc:sldChg chg="modSp mod">
        <pc:chgData name="siti mohtar" userId="fa34d19df649bcae" providerId="LiveId" clId="{89A200F5-15B6-4A60-8E6E-CFE59B2880B5}" dt="2020-07-16T02:09:11.283" v="1" actId="20577"/>
        <pc:sldMkLst>
          <pc:docMk/>
          <pc:sldMk cId="2847127490" sldId="361"/>
        </pc:sldMkLst>
        <pc:spChg chg="mod">
          <ac:chgData name="siti mohtar" userId="fa34d19df649bcae" providerId="LiveId" clId="{89A200F5-15B6-4A60-8E6E-CFE59B2880B5}" dt="2020-07-16T02:09:11.283" v="1" actId="20577"/>
          <ac:spMkLst>
            <pc:docMk/>
            <pc:sldMk cId="2847127490" sldId="361"/>
            <ac:spMk id="2" creationId="{D42D28CE-9CB9-49EE-8EF1-63D3E98F9B67}"/>
          </ac:spMkLst>
        </pc:spChg>
      </pc:sldChg>
      <pc:sldChg chg="modSp mod">
        <pc:chgData name="siti mohtar" userId="fa34d19df649bcae" providerId="LiveId" clId="{89A200F5-15B6-4A60-8E6E-CFE59B2880B5}" dt="2020-07-16T02:09:31.904" v="3" actId="122"/>
        <pc:sldMkLst>
          <pc:docMk/>
          <pc:sldMk cId="3866532952" sldId="367"/>
        </pc:sldMkLst>
        <pc:spChg chg="mod">
          <ac:chgData name="siti mohtar" userId="fa34d19df649bcae" providerId="LiveId" clId="{89A200F5-15B6-4A60-8E6E-CFE59B2880B5}" dt="2020-07-16T02:09:31.904" v="3" actId="122"/>
          <ac:spMkLst>
            <pc:docMk/>
            <pc:sldMk cId="3866532952" sldId="367"/>
            <ac:spMk id="5" creationId="{39E70CB1-72FB-4AF4-9A96-0828EE6555F7}"/>
          </ac:spMkLst>
        </pc:spChg>
      </pc:sldChg>
    </pc:docChg>
  </pc:docChgLst>
  <pc:docChgLst>
    <pc:chgData name="siti mohtar" userId="fa34d19df649bcae" providerId="LiveId" clId="{0C2C47F0-63C5-4613-B1ED-000B9E1E3DCF}"/>
    <pc:docChg chg="modSld">
      <pc:chgData name="siti mohtar" userId="fa34d19df649bcae" providerId="LiveId" clId="{0C2C47F0-63C5-4613-B1ED-000B9E1E3DCF}" dt="2020-09-17T01:33:19.926" v="5" actId="20577"/>
      <pc:docMkLst>
        <pc:docMk/>
      </pc:docMkLst>
      <pc:sldChg chg="addSp modSp mod">
        <pc:chgData name="siti mohtar" userId="fa34d19df649bcae" providerId="LiveId" clId="{0C2C47F0-63C5-4613-B1ED-000B9E1E3DCF}" dt="2020-09-14T02:12:06.377" v="3" actId="1076"/>
        <pc:sldMkLst>
          <pc:docMk/>
          <pc:sldMk cId="3401787836" sldId="299"/>
        </pc:sldMkLst>
        <pc:spChg chg="mod">
          <ac:chgData name="siti mohtar" userId="fa34d19df649bcae" providerId="LiveId" clId="{0C2C47F0-63C5-4613-B1ED-000B9E1E3DCF}" dt="2020-09-14T02:12:00.661" v="1" actId="14100"/>
          <ac:spMkLst>
            <pc:docMk/>
            <pc:sldMk cId="3401787836" sldId="299"/>
            <ac:spMk id="4" creationId="{6FC78692-646B-4A19-BBC3-9E0649C2B188}"/>
          </ac:spMkLst>
        </pc:spChg>
        <pc:picChg chg="add mod">
          <ac:chgData name="siti mohtar" userId="fa34d19df649bcae" providerId="LiveId" clId="{0C2C47F0-63C5-4613-B1ED-000B9E1E3DCF}" dt="2020-09-14T02:12:06.377" v="3" actId="1076"/>
          <ac:picMkLst>
            <pc:docMk/>
            <pc:sldMk cId="3401787836" sldId="299"/>
            <ac:picMk id="2" creationId="{6415F9BF-6661-4237-A0BD-FCA382F1FB58}"/>
          </ac:picMkLst>
        </pc:picChg>
      </pc:sldChg>
      <pc:sldChg chg="modSp mod">
        <pc:chgData name="siti mohtar" userId="fa34d19df649bcae" providerId="LiveId" clId="{0C2C47F0-63C5-4613-B1ED-000B9E1E3DCF}" dt="2020-09-17T01:33:19.926" v="5" actId="20577"/>
        <pc:sldMkLst>
          <pc:docMk/>
          <pc:sldMk cId="3826437693" sldId="308"/>
        </pc:sldMkLst>
        <pc:spChg chg="mod">
          <ac:chgData name="siti mohtar" userId="fa34d19df649bcae" providerId="LiveId" clId="{0C2C47F0-63C5-4613-B1ED-000B9E1E3DCF}" dt="2020-09-17T01:33:19.926" v="5" actId="20577"/>
          <ac:spMkLst>
            <pc:docMk/>
            <pc:sldMk cId="3826437693" sldId="308"/>
            <ac:spMk id="12" creationId="{F62746EF-DB2C-42D3-A4D4-B10E3DFD786D}"/>
          </ac:spMkLst>
        </pc:spChg>
      </pc:sldChg>
    </pc:docChg>
  </pc:docChgLst>
  <pc:docChgLst>
    <pc:chgData name="siti mohtar" userId="fa34d19df649bcae" providerId="LiveId" clId="{AF00D0F0-71C5-4AE6-B5B0-931C8AD04F29}"/>
    <pc:docChg chg="modSld">
      <pc:chgData name="siti mohtar" userId="fa34d19df649bcae" providerId="LiveId" clId="{AF00D0F0-71C5-4AE6-B5B0-931C8AD04F29}" dt="2021-01-13T01:20:01.440" v="13" actId="20577"/>
      <pc:docMkLst>
        <pc:docMk/>
      </pc:docMkLst>
      <pc:sldChg chg="modSp">
        <pc:chgData name="siti mohtar" userId="fa34d19df649bcae" providerId="LiveId" clId="{AF00D0F0-71C5-4AE6-B5B0-931C8AD04F29}" dt="2021-01-13T01:16:42.269" v="0" actId="20577"/>
        <pc:sldMkLst>
          <pc:docMk/>
          <pc:sldMk cId="1384529055" sldId="365"/>
        </pc:sldMkLst>
        <pc:graphicFrameChg chg="mod">
          <ac:chgData name="siti mohtar" userId="fa34d19df649bcae" providerId="LiveId" clId="{AF00D0F0-71C5-4AE6-B5B0-931C8AD04F29}" dt="2021-01-13T01:16:42.269" v="0" actId="20577"/>
          <ac:graphicFrameMkLst>
            <pc:docMk/>
            <pc:sldMk cId="1384529055" sldId="365"/>
            <ac:graphicFrameMk id="6" creationId="{87F1145C-BA10-41AC-928B-68FDA40B7B01}"/>
          </ac:graphicFrameMkLst>
        </pc:graphicFrameChg>
      </pc:sldChg>
      <pc:sldChg chg="modSp mod">
        <pc:chgData name="siti mohtar" userId="fa34d19df649bcae" providerId="LiveId" clId="{AF00D0F0-71C5-4AE6-B5B0-931C8AD04F29}" dt="2021-01-13T01:20:01.440" v="13" actId="20577"/>
        <pc:sldMkLst>
          <pc:docMk/>
          <pc:sldMk cId="3346901814" sldId="366"/>
        </pc:sldMkLst>
        <pc:spChg chg="mod">
          <ac:chgData name="siti mohtar" userId="fa34d19df649bcae" providerId="LiveId" clId="{AF00D0F0-71C5-4AE6-B5B0-931C8AD04F29}" dt="2021-01-13T01:19:36.866" v="9" actId="20577"/>
          <ac:spMkLst>
            <pc:docMk/>
            <pc:sldMk cId="3346901814" sldId="366"/>
            <ac:spMk id="18" creationId="{0A10153B-C916-44F4-B407-618F0576DA51}"/>
          </ac:spMkLst>
        </pc:spChg>
        <pc:spChg chg="mod">
          <ac:chgData name="siti mohtar" userId="fa34d19df649bcae" providerId="LiveId" clId="{AF00D0F0-71C5-4AE6-B5B0-931C8AD04F29}" dt="2021-01-13T01:20:01.440" v="13" actId="20577"/>
          <ac:spMkLst>
            <pc:docMk/>
            <pc:sldMk cId="3346901814" sldId="366"/>
            <ac:spMk id="19" creationId="{0CF24807-B0D0-4D43-8CF8-901623E3B60E}"/>
          </ac:spMkLst>
        </pc:spChg>
        <pc:spChg chg="mod">
          <ac:chgData name="siti mohtar" userId="fa34d19df649bcae" providerId="LiveId" clId="{AF00D0F0-71C5-4AE6-B5B0-931C8AD04F29}" dt="2021-01-13T01:19:10.099" v="6" actId="20577"/>
          <ac:spMkLst>
            <pc:docMk/>
            <pc:sldMk cId="3346901814" sldId="366"/>
            <ac:spMk id="20" creationId="{2D0B5045-1CE6-4F4D-A123-5E429C596C00}"/>
          </ac:spMkLst>
        </pc:spChg>
        <pc:spChg chg="mod">
          <ac:chgData name="siti mohtar" userId="fa34d19df649bcae" providerId="LiveId" clId="{AF00D0F0-71C5-4AE6-B5B0-931C8AD04F29}" dt="2021-01-13T01:18:49.128" v="3" actId="20577"/>
          <ac:spMkLst>
            <pc:docMk/>
            <pc:sldMk cId="3346901814" sldId="366"/>
            <ac:spMk id="22" creationId="{D6F59930-CF72-4F5D-9825-4BC537111A5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369DC6-BBBE-4026-BBAF-A092FA775A06}" type="doc">
      <dgm:prSet loTypeId="urn:microsoft.com/office/officeart/2005/8/layout/default" loCatId="list" qsTypeId="urn:microsoft.com/office/officeart/2005/8/quickstyle/3d7" qsCatId="3D" csTypeId="urn:microsoft.com/office/officeart/2005/8/colors/colorful2" csCatId="colorful" phldr="1"/>
      <dgm:spPr/>
      <dgm:t>
        <a:bodyPr/>
        <a:lstStyle/>
        <a:p>
          <a:endParaRPr lang="en-GB"/>
        </a:p>
      </dgm:t>
    </dgm:pt>
    <dgm:pt modelId="{2DB996E3-2569-4C51-B2F1-7B237F20076B}">
      <dgm:prSet phldrT="[Text]"/>
      <dgm:spPr/>
      <dgm:t>
        <a:bodyPr/>
        <a:lstStyle/>
        <a:p>
          <a:r>
            <a:rPr lang="en-GB" dirty="0"/>
            <a:t>Incorrect diagnosis</a:t>
          </a:r>
        </a:p>
      </dgm:t>
    </dgm:pt>
    <dgm:pt modelId="{80351280-C016-4444-851D-F63BCAC728BF}" type="parTrans" cxnId="{8B0132E5-0325-4402-9EA6-BB1D96CC16B2}">
      <dgm:prSet/>
      <dgm:spPr/>
      <dgm:t>
        <a:bodyPr/>
        <a:lstStyle/>
        <a:p>
          <a:endParaRPr lang="en-GB"/>
        </a:p>
      </dgm:t>
    </dgm:pt>
    <dgm:pt modelId="{93F04F4A-03D8-41E9-8D68-52DDD12041D1}" type="sibTrans" cxnId="{8B0132E5-0325-4402-9EA6-BB1D96CC16B2}">
      <dgm:prSet/>
      <dgm:spPr/>
      <dgm:t>
        <a:bodyPr/>
        <a:lstStyle/>
        <a:p>
          <a:endParaRPr lang="en-GB"/>
        </a:p>
      </dgm:t>
    </dgm:pt>
    <dgm:pt modelId="{6FF65257-0B8C-43A7-88E7-3A750DD27B44}">
      <dgm:prSet phldrT="[Text]"/>
      <dgm:spPr/>
      <dgm:t>
        <a:bodyPr/>
        <a:lstStyle/>
        <a:p>
          <a:r>
            <a:rPr lang="en-GB" dirty="0"/>
            <a:t>Psychotic depression</a:t>
          </a:r>
        </a:p>
      </dgm:t>
    </dgm:pt>
    <dgm:pt modelId="{C9873A05-F923-4C00-8697-9D96AC1D6DB8}" type="parTrans" cxnId="{E5945FBE-4FF1-492F-9410-21ACAD6D28BF}">
      <dgm:prSet/>
      <dgm:spPr/>
      <dgm:t>
        <a:bodyPr/>
        <a:lstStyle/>
        <a:p>
          <a:endParaRPr lang="en-GB"/>
        </a:p>
      </dgm:t>
    </dgm:pt>
    <dgm:pt modelId="{02502F1D-3C2E-4351-849D-3B5648C50D5F}" type="sibTrans" cxnId="{E5945FBE-4FF1-492F-9410-21ACAD6D28BF}">
      <dgm:prSet/>
      <dgm:spPr/>
      <dgm:t>
        <a:bodyPr/>
        <a:lstStyle/>
        <a:p>
          <a:endParaRPr lang="en-GB"/>
        </a:p>
      </dgm:t>
    </dgm:pt>
    <dgm:pt modelId="{B7F9E0D1-7812-4022-B101-E7BEF6B9621B}">
      <dgm:prSet phldrT="[Text]"/>
      <dgm:spPr/>
      <dgm:t>
        <a:bodyPr/>
        <a:lstStyle/>
        <a:p>
          <a:r>
            <a:rPr lang="en-GB" dirty="0"/>
            <a:t>Organic condition</a:t>
          </a:r>
        </a:p>
      </dgm:t>
    </dgm:pt>
    <dgm:pt modelId="{60380CE2-8618-40F6-A972-6153CF182506}" type="parTrans" cxnId="{80E5158E-552F-4626-BEF3-FF73A0EAE24F}">
      <dgm:prSet/>
      <dgm:spPr/>
      <dgm:t>
        <a:bodyPr/>
        <a:lstStyle/>
        <a:p>
          <a:endParaRPr lang="en-GB"/>
        </a:p>
      </dgm:t>
    </dgm:pt>
    <dgm:pt modelId="{2459F929-C358-4AB9-A397-4A6DAFA35454}" type="sibTrans" cxnId="{80E5158E-552F-4626-BEF3-FF73A0EAE24F}">
      <dgm:prSet/>
      <dgm:spPr/>
      <dgm:t>
        <a:bodyPr/>
        <a:lstStyle/>
        <a:p>
          <a:endParaRPr lang="en-GB"/>
        </a:p>
      </dgm:t>
    </dgm:pt>
    <dgm:pt modelId="{AD5B1A38-AD3F-44BB-BE82-BAFEF055FFFB}">
      <dgm:prSet phldrT="[Text]"/>
      <dgm:spPr/>
      <dgm:t>
        <a:bodyPr/>
        <a:lstStyle/>
        <a:p>
          <a:r>
            <a:rPr lang="en-GB" dirty="0"/>
            <a:t>Co-morbid psychiatric disorder</a:t>
          </a:r>
        </a:p>
      </dgm:t>
    </dgm:pt>
    <dgm:pt modelId="{F1DC40DE-70D4-423D-A15C-2FFC0D84A9A6}" type="parTrans" cxnId="{54108E52-011C-4C9B-8131-E51AC77CCF0B}">
      <dgm:prSet/>
      <dgm:spPr/>
      <dgm:t>
        <a:bodyPr/>
        <a:lstStyle/>
        <a:p>
          <a:endParaRPr lang="en-GB"/>
        </a:p>
      </dgm:t>
    </dgm:pt>
    <dgm:pt modelId="{54C16F42-0E63-4C8D-BA92-DDD9A646CBC0}" type="sibTrans" cxnId="{54108E52-011C-4C9B-8131-E51AC77CCF0B}">
      <dgm:prSet/>
      <dgm:spPr/>
      <dgm:t>
        <a:bodyPr/>
        <a:lstStyle/>
        <a:p>
          <a:endParaRPr lang="en-GB"/>
        </a:p>
      </dgm:t>
    </dgm:pt>
    <dgm:pt modelId="{562A4487-02B7-41CD-8A40-41BA42DE7CCA}">
      <dgm:prSet phldrT="[Text]"/>
      <dgm:spPr/>
      <dgm:t>
        <a:bodyPr/>
        <a:lstStyle/>
        <a:p>
          <a:r>
            <a:rPr lang="en-GB" dirty="0"/>
            <a:t>Adverse psychosocial factor</a:t>
          </a:r>
        </a:p>
      </dgm:t>
    </dgm:pt>
    <dgm:pt modelId="{4050E937-47A2-46EF-9D43-2B77A1A6863F}" type="parTrans" cxnId="{F52E51CF-6CAE-47C9-8402-86CA48919A07}">
      <dgm:prSet/>
      <dgm:spPr/>
      <dgm:t>
        <a:bodyPr/>
        <a:lstStyle/>
        <a:p>
          <a:endParaRPr lang="en-GB"/>
        </a:p>
      </dgm:t>
    </dgm:pt>
    <dgm:pt modelId="{773C3048-E155-4E78-8668-7F784B7233B4}" type="sibTrans" cxnId="{F52E51CF-6CAE-47C9-8402-86CA48919A07}">
      <dgm:prSet/>
      <dgm:spPr/>
      <dgm:t>
        <a:bodyPr/>
        <a:lstStyle/>
        <a:p>
          <a:endParaRPr lang="en-GB"/>
        </a:p>
      </dgm:t>
    </dgm:pt>
    <dgm:pt modelId="{368AC35D-191E-42F3-A36F-D3267E2ADBC1}">
      <dgm:prSet phldrT="[Text]"/>
      <dgm:spPr/>
      <dgm:t>
        <a:bodyPr/>
        <a:lstStyle/>
        <a:p>
          <a:r>
            <a:rPr lang="en-GB" dirty="0"/>
            <a:t>Non/poor compliance</a:t>
          </a:r>
        </a:p>
      </dgm:t>
    </dgm:pt>
    <dgm:pt modelId="{F3062789-CD7D-430D-9F57-700EAF54809D}" type="parTrans" cxnId="{34593CA7-DEF2-433C-9191-6A53192DB36B}">
      <dgm:prSet/>
      <dgm:spPr/>
      <dgm:t>
        <a:bodyPr/>
        <a:lstStyle/>
        <a:p>
          <a:endParaRPr lang="en-GB"/>
        </a:p>
      </dgm:t>
    </dgm:pt>
    <dgm:pt modelId="{7EEAEFA9-2E26-4D2E-91AF-B74E7E4404A9}" type="sibTrans" cxnId="{34593CA7-DEF2-433C-9191-6A53192DB36B}">
      <dgm:prSet/>
      <dgm:spPr/>
      <dgm:t>
        <a:bodyPr/>
        <a:lstStyle/>
        <a:p>
          <a:endParaRPr lang="en-GB"/>
        </a:p>
      </dgm:t>
    </dgm:pt>
    <dgm:pt modelId="{7DB0297C-E1D1-4FB1-8D22-4F0999411229}" type="pres">
      <dgm:prSet presAssocID="{E6369DC6-BBBE-4026-BBAF-A092FA775A06}" presName="diagram" presStyleCnt="0">
        <dgm:presLayoutVars>
          <dgm:dir/>
          <dgm:resizeHandles val="exact"/>
        </dgm:presLayoutVars>
      </dgm:prSet>
      <dgm:spPr/>
    </dgm:pt>
    <dgm:pt modelId="{13396B68-7049-457D-99B6-F5311C60A5CC}" type="pres">
      <dgm:prSet presAssocID="{2DB996E3-2569-4C51-B2F1-7B237F20076B}" presName="node" presStyleLbl="node1" presStyleIdx="0" presStyleCnt="6">
        <dgm:presLayoutVars>
          <dgm:bulletEnabled val="1"/>
        </dgm:presLayoutVars>
      </dgm:prSet>
      <dgm:spPr/>
    </dgm:pt>
    <dgm:pt modelId="{C64E013E-30F9-45D9-B58A-36A373625AE1}" type="pres">
      <dgm:prSet presAssocID="{93F04F4A-03D8-41E9-8D68-52DDD12041D1}" presName="sibTrans" presStyleCnt="0"/>
      <dgm:spPr/>
    </dgm:pt>
    <dgm:pt modelId="{070D98BB-6931-4656-BAFC-098887D8FC23}" type="pres">
      <dgm:prSet presAssocID="{6FF65257-0B8C-43A7-88E7-3A750DD27B44}" presName="node" presStyleLbl="node1" presStyleIdx="1" presStyleCnt="6">
        <dgm:presLayoutVars>
          <dgm:bulletEnabled val="1"/>
        </dgm:presLayoutVars>
      </dgm:prSet>
      <dgm:spPr/>
    </dgm:pt>
    <dgm:pt modelId="{8E3CA870-81EB-457E-AE97-3AB084707E66}" type="pres">
      <dgm:prSet presAssocID="{02502F1D-3C2E-4351-849D-3B5648C50D5F}" presName="sibTrans" presStyleCnt="0"/>
      <dgm:spPr/>
    </dgm:pt>
    <dgm:pt modelId="{1D61E802-C0BD-457A-ABCA-BE4964B576EB}" type="pres">
      <dgm:prSet presAssocID="{B7F9E0D1-7812-4022-B101-E7BEF6B9621B}" presName="node" presStyleLbl="node1" presStyleIdx="2" presStyleCnt="6">
        <dgm:presLayoutVars>
          <dgm:bulletEnabled val="1"/>
        </dgm:presLayoutVars>
      </dgm:prSet>
      <dgm:spPr/>
    </dgm:pt>
    <dgm:pt modelId="{3DDEE67E-3EF4-49AC-AFF7-EB9E320BB02B}" type="pres">
      <dgm:prSet presAssocID="{2459F929-C358-4AB9-A397-4A6DAFA35454}" presName="sibTrans" presStyleCnt="0"/>
      <dgm:spPr/>
    </dgm:pt>
    <dgm:pt modelId="{E3E778B6-880A-456A-8C8B-D007792869BE}" type="pres">
      <dgm:prSet presAssocID="{AD5B1A38-AD3F-44BB-BE82-BAFEF055FFFB}" presName="node" presStyleLbl="node1" presStyleIdx="3" presStyleCnt="6">
        <dgm:presLayoutVars>
          <dgm:bulletEnabled val="1"/>
        </dgm:presLayoutVars>
      </dgm:prSet>
      <dgm:spPr/>
    </dgm:pt>
    <dgm:pt modelId="{B2DC9356-E38D-4CF3-9127-B8AF3779A9BC}" type="pres">
      <dgm:prSet presAssocID="{54C16F42-0E63-4C8D-BA92-DDD9A646CBC0}" presName="sibTrans" presStyleCnt="0"/>
      <dgm:spPr/>
    </dgm:pt>
    <dgm:pt modelId="{AF647C28-C215-48A6-AA3A-1AB0F0D52052}" type="pres">
      <dgm:prSet presAssocID="{562A4487-02B7-41CD-8A40-41BA42DE7CCA}" presName="node" presStyleLbl="node1" presStyleIdx="4" presStyleCnt="6">
        <dgm:presLayoutVars>
          <dgm:bulletEnabled val="1"/>
        </dgm:presLayoutVars>
      </dgm:prSet>
      <dgm:spPr/>
    </dgm:pt>
    <dgm:pt modelId="{D9F4B6F0-9D7F-45BE-9F71-CE00ED61F966}" type="pres">
      <dgm:prSet presAssocID="{773C3048-E155-4E78-8668-7F784B7233B4}" presName="sibTrans" presStyleCnt="0"/>
      <dgm:spPr/>
    </dgm:pt>
    <dgm:pt modelId="{71CC57CB-CA6F-47C3-A60C-060BB62776B0}" type="pres">
      <dgm:prSet presAssocID="{368AC35D-191E-42F3-A36F-D3267E2ADBC1}" presName="node" presStyleLbl="node1" presStyleIdx="5" presStyleCnt="6">
        <dgm:presLayoutVars>
          <dgm:bulletEnabled val="1"/>
        </dgm:presLayoutVars>
      </dgm:prSet>
      <dgm:spPr/>
    </dgm:pt>
  </dgm:ptLst>
  <dgm:cxnLst>
    <dgm:cxn modelId="{619EE018-4A33-41DF-BE20-037B442EEC69}" type="presOf" srcId="{E6369DC6-BBBE-4026-BBAF-A092FA775A06}" destId="{7DB0297C-E1D1-4FB1-8D22-4F0999411229}" srcOrd="0" destOrd="0" presId="urn:microsoft.com/office/officeart/2005/8/layout/default"/>
    <dgm:cxn modelId="{E361831A-EC47-4B21-A2DA-54A43C4748EF}" type="presOf" srcId="{6FF65257-0B8C-43A7-88E7-3A750DD27B44}" destId="{070D98BB-6931-4656-BAFC-098887D8FC23}" srcOrd="0" destOrd="0" presId="urn:microsoft.com/office/officeart/2005/8/layout/default"/>
    <dgm:cxn modelId="{77F74C4A-C61F-41A9-8D0F-5A74F48AF500}" type="presOf" srcId="{368AC35D-191E-42F3-A36F-D3267E2ADBC1}" destId="{71CC57CB-CA6F-47C3-A60C-060BB62776B0}" srcOrd="0" destOrd="0" presId="urn:microsoft.com/office/officeart/2005/8/layout/default"/>
    <dgm:cxn modelId="{54108E52-011C-4C9B-8131-E51AC77CCF0B}" srcId="{E6369DC6-BBBE-4026-BBAF-A092FA775A06}" destId="{AD5B1A38-AD3F-44BB-BE82-BAFEF055FFFB}" srcOrd="3" destOrd="0" parTransId="{F1DC40DE-70D4-423D-A15C-2FFC0D84A9A6}" sibTransId="{54C16F42-0E63-4C8D-BA92-DDD9A646CBC0}"/>
    <dgm:cxn modelId="{8AA37080-68CB-476E-8888-E11428066F3A}" type="presOf" srcId="{B7F9E0D1-7812-4022-B101-E7BEF6B9621B}" destId="{1D61E802-C0BD-457A-ABCA-BE4964B576EB}" srcOrd="0" destOrd="0" presId="urn:microsoft.com/office/officeart/2005/8/layout/default"/>
    <dgm:cxn modelId="{005C6287-C9AE-4F74-9952-1CCE75208B16}" type="presOf" srcId="{AD5B1A38-AD3F-44BB-BE82-BAFEF055FFFB}" destId="{E3E778B6-880A-456A-8C8B-D007792869BE}" srcOrd="0" destOrd="0" presId="urn:microsoft.com/office/officeart/2005/8/layout/default"/>
    <dgm:cxn modelId="{80E5158E-552F-4626-BEF3-FF73A0EAE24F}" srcId="{E6369DC6-BBBE-4026-BBAF-A092FA775A06}" destId="{B7F9E0D1-7812-4022-B101-E7BEF6B9621B}" srcOrd="2" destOrd="0" parTransId="{60380CE2-8618-40F6-A972-6153CF182506}" sibTransId="{2459F929-C358-4AB9-A397-4A6DAFA35454}"/>
    <dgm:cxn modelId="{34593CA7-DEF2-433C-9191-6A53192DB36B}" srcId="{E6369DC6-BBBE-4026-BBAF-A092FA775A06}" destId="{368AC35D-191E-42F3-A36F-D3267E2ADBC1}" srcOrd="5" destOrd="0" parTransId="{F3062789-CD7D-430D-9F57-700EAF54809D}" sibTransId="{7EEAEFA9-2E26-4D2E-91AF-B74E7E4404A9}"/>
    <dgm:cxn modelId="{1C51C8B1-158B-48DF-A586-5017EAC08385}" type="presOf" srcId="{562A4487-02B7-41CD-8A40-41BA42DE7CCA}" destId="{AF647C28-C215-48A6-AA3A-1AB0F0D52052}" srcOrd="0" destOrd="0" presId="urn:microsoft.com/office/officeart/2005/8/layout/default"/>
    <dgm:cxn modelId="{E5945FBE-4FF1-492F-9410-21ACAD6D28BF}" srcId="{E6369DC6-BBBE-4026-BBAF-A092FA775A06}" destId="{6FF65257-0B8C-43A7-88E7-3A750DD27B44}" srcOrd="1" destOrd="0" parTransId="{C9873A05-F923-4C00-8697-9D96AC1D6DB8}" sibTransId="{02502F1D-3C2E-4351-849D-3B5648C50D5F}"/>
    <dgm:cxn modelId="{F52E51CF-6CAE-47C9-8402-86CA48919A07}" srcId="{E6369DC6-BBBE-4026-BBAF-A092FA775A06}" destId="{562A4487-02B7-41CD-8A40-41BA42DE7CCA}" srcOrd="4" destOrd="0" parTransId="{4050E937-47A2-46EF-9D43-2B77A1A6863F}" sibTransId="{773C3048-E155-4E78-8668-7F784B7233B4}"/>
    <dgm:cxn modelId="{8B0132E5-0325-4402-9EA6-BB1D96CC16B2}" srcId="{E6369DC6-BBBE-4026-BBAF-A092FA775A06}" destId="{2DB996E3-2569-4C51-B2F1-7B237F20076B}" srcOrd="0" destOrd="0" parTransId="{80351280-C016-4444-851D-F63BCAC728BF}" sibTransId="{93F04F4A-03D8-41E9-8D68-52DDD12041D1}"/>
    <dgm:cxn modelId="{F63E43FF-B548-4F83-B42E-174328D3D145}" type="presOf" srcId="{2DB996E3-2569-4C51-B2F1-7B237F20076B}" destId="{13396B68-7049-457D-99B6-F5311C60A5CC}" srcOrd="0" destOrd="0" presId="urn:microsoft.com/office/officeart/2005/8/layout/default"/>
    <dgm:cxn modelId="{AFC7B76F-F595-4AC9-96B8-A1E24E529F90}" type="presParOf" srcId="{7DB0297C-E1D1-4FB1-8D22-4F0999411229}" destId="{13396B68-7049-457D-99B6-F5311C60A5CC}" srcOrd="0" destOrd="0" presId="urn:microsoft.com/office/officeart/2005/8/layout/default"/>
    <dgm:cxn modelId="{BEC4987A-E573-4173-8769-8E65AAEE7B33}" type="presParOf" srcId="{7DB0297C-E1D1-4FB1-8D22-4F0999411229}" destId="{C64E013E-30F9-45D9-B58A-36A373625AE1}" srcOrd="1" destOrd="0" presId="urn:microsoft.com/office/officeart/2005/8/layout/default"/>
    <dgm:cxn modelId="{F1980C83-B6F1-4FD7-AF92-EB5D2A9A8781}" type="presParOf" srcId="{7DB0297C-E1D1-4FB1-8D22-4F0999411229}" destId="{070D98BB-6931-4656-BAFC-098887D8FC23}" srcOrd="2" destOrd="0" presId="urn:microsoft.com/office/officeart/2005/8/layout/default"/>
    <dgm:cxn modelId="{57A0DA00-3CA2-4AFE-A7FB-B242497060A4}" type="presParOf" srcId="{7DB0297C-E1D1-4FB1-8D22-4F0999411229}" destId="{8E3CA870-81EB-457E-AE97-3AB084707E66}" srcOrd="3" destOrd="0" presId="urn:microsoft.com/office/officeart/2005/8/layout/default"/>
    <dgm:cxn modelId="{37DBDCA5-14C9-4125-9F99-937F6CC1ABC9}" type="presParOf" srcId="{7DB0297C-E1D1-4FB1-8D22-4F0999411229}" destId="{1D61E802-C0BD-457A-ABCA-BE4964B576EB}" srcOrd="4" destOrd="0" presId="urn:microsoft.com/office/officeart/2005/8/layout/default"/>
    <dgm:cxn modelId="{21B99A36-FEEC-4F6C-9DB4-D33C93963827}" type="presParOf" srcId="{7DB0297C-E1D1-4FB1-8D22-4F0999411229}" destId="{3DDEE67E-3EF4-49AC-AFF7-EB9E320BB02B}" srcOrd="5" destOrd="0" presId="urn:microsoft.com/office/officeart/2005/8/layout/default"/>
    <dgm:cxn modelId="{EB22018F-A307-4201-AF44-380EF804DB6B}" type="presParOf" srcId="{7DB0297C-E1D1-4FB1-8D22-4F0999411229}" destId="{E3E778B6-880A-456A-8C8B-D007792869BE}" srcOrd="6" destOrd="0" presId="urn:microsoft.com/office/officeart/2005/8/layout/default"/>
    <dgm:cxn modelId="{0832EFDE-BB1D-4862-9D43-0F7767E9DE7D}" type="presParOf" srcId="{7DB0297C-E1D1-4FB1-8D22-4F0999411229}" destId="{B2DC9356-E38D-4CF3-9127-B8AF3779A9BC}" srcOrd="7" destOrd="0" presId="urn:microsoft.com/office/officeart/2005/8/layout/default"/>
    <dgm:cxn modelId="{75A426DF-74F2-46C8-B522-0799713E1B21}" type="presParOf" srcId="{7DB0297C-E1D1-4FB1-8D22-4F0999411229}" destId="{AF647C28-C215-48A6-AA3A-1AB0F0D52052}" srcOrd="8" destOrd="0" presId="urn:microsoft.com/office/officeart/2005/8/layout/default"/>
    <dgm:cxn modelId="{14F24ED9-0FD1-4D49-A04C-217E71ECC188}" type="presParOf" srcId="{7DB0297C-E1D1-4FB1-8D22-4F0999411229}" destId="{D9F4B6F0-9D7F-45BE-9F71-CE00ED61F966}" srcOrd="9" destOrd="0" presId="urn:microsoft.com/office/officeart/2005/8/layout/default"/>
    <dgm:cxn modelId="{B9AA7D36-0C31-4FFD-BE92-1E59323A3D27}" type="presParOf" srcId="{7DB0297C-E1D1-4FB1-8D22-4F0999411229}" destId="{71CC57CB-CA6F-47C3-A60C-060BB62776B0}" srcOrd="1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D689BB-B38B-4835-860E-4DB4B89F2FA0}" type="doc">
      <dgm:prSet loTypeId="urn:microsoft.com/office/officeart/2005/8/layout/cycle6" loCatId="cycle" qsTypeId="urn:microsoft.com/office/officeart/2005/8/quickstyle/3d2" qsCatId="3D" csTypeId="urn:microsoft.com/office/officeart/2005/8/colors/accent2_3" csCatId="accent2" phldr="1"/>
      <dgm:spPr/>
      <dgm:t>
        <a:bodyPr/>
        <a:lstStyle/>
        <a:p>
          <a:endParaRPr lang="en-GB"/>
        </a:p>
      </dgm:t>
    </dgm:pt>
    <dgm:pt modelId="{7BC02C69-70CE-4590-A995-E8D9B5E416CB}">
      <dgm:prSet phldrT="[Text]"/>
      <dgm:spPr/>
      <dgm:t>
        <a:bodyPr/>
        <a:lstStyle/>
        <a:p>
          <a:r>
            <a:rPr lang="en-GB" dirty="0"/>
            <a:t>Optimisation </a:t>
          </a:r>
        </a:p>
      </dgm:t>
    </dgm:pt>
    <dgm:pt modelId="{4C1979F9-0761-43E1-86E7-F5CEBF13973C}" type="parTrans" cxnId="{4B47B3A7-FA5A-425E-B8F3-C20726C39E4E}">
      <dgm:prSet/>
      <dgm:spPr/>
      <dgm:t>
        <a:bodyPr/>
        <a:lstStyle/>
        <a:p>
          <a:endParaRPr lang="en-GB"/>
        </a:p>
      </dgm:t>
    </dgm:pt>
    <dgm:pt modelId="{78BCD8EE-A177-4D66-8772-778783AA4E07}" type="sibTrans" cxnId="{4B47B3A7-FA5A-425E-B8F3-C20726C39E4E}">
      <dgm:prSet/>
      <dgm:spPr/>
      <dgm:t>
        <a:bodyPr/>
        <a:lstStyle/>
        <a:p>
          <a:endParaRPr lang="en-GB"/>
        </a:p>
      </dgm:t>
    </dgm:pt>
    <dgm:pt modelId="{17F8CC3A-2E83-4734-BBB7-819BF11F702A}">
      <dgm:prSet phldrT="[Text]" custT="1"/>
      <dgm:spPr/>
      <dgm:t>
        <a:bodyPr/>
        <a:lstStyle/>
        <a:p>
          <a:r>
            <a:rPr lang="en-GB" sz="1800" dirty="0"/>
            <a:t>Switching (change to other antidepressant) </a:t>
          </a:r>
        </a:p>
      </dgm:t>
    </dgm:pt>
    <dgm:pt modelId="{7C44BD10-2834-4A20-8DB6-605C6D51862C}" type="parTrans" cxnId="{91DE794A-B7F5-4D4F-A79D-DD5674E85205}">
      <dgm:prSet/>
      <dgm:spPr/>
      <dgm:t>
        <a:bodyPr/>
        <a:lstStyle/>
        <a:p>
          <a:endParaRPr lang="en-GB"/>
        </a:p>
      </dgm:t>
    </dgm:pt>
    <dgm:pt modelId="{FE0451D4-057B-4BBB-974F-7B1B7F6F81C9}" type="sibTrans" cxnId="{91DE794A-B7F5-4D4F-A79D-DD5674E85205}">
      <dgm:prSet/>
      <dgm:spPr/>
      <dgm:t>
        <a:bodyPr/>
        <a:lstStyle/>
        <a:p>
          <a:endParaRPr lang="en-GB"/>
        </a:p>
      </dgm:t>
    </dgm:pt>
    <dgm:pt modelId="{777E10B6-8FD2-440E-8D42-BBFFBD38068A}">
      <dgm:prSet phldrT="[Text]"/>
      <dgm:spPr/>
      <dgm:t>
        <a:bodyPr/>
        <a:lstStyle/>
        <a:p>
          <a:r>
            <a:rPr lang="en-GB" dirty="0"/>
            <a:t>Combination </a:t>
          </a:r>
        </a:p>
      </dgm:t>
    </dgm:pt>
    <dgm:pt modelId="{D52216D0-3BFB-4FB9-A746-D0FDA3145E12}" type="parTrans" cxnId="{337E38A4-064C-45DE-ADE7-877C6D7BD384}">
      <dgm:prSet/>
      <dgm:spPr/>
      <dgm:t>
        <a:bodyPr/>
        <a:lstStyle/>
        <a:p>
          <a:endParaRPr lang="en-GB"/>
        </a:p>
      </dgm:t>
    </dgm:pt>
    <dgm:pt modelId="{3A4EE6A7-A614-46B8-A5CE-787D2CC4E3E0}" type="sibTrans" cxnId="{337E38A4-064C-45DE-ADE7-877C6D7BD384}">
      <dgm:prSet/>
      <dgm:spPr/>
      <dgm:t>
        <a:bodyPr/>
        <a:lstStyle/>
        <a:p>
          <a:endParaRPr lang="en-GB"/>
        </a:p>
      </dgm:t>
    </dgm:pt>
    <dgm:pt modelId="{E5A3B56B-92AA-4EC8-8CAB-B62C09086CEE}">
      <dgm:prSet phldrT="[Text]"/>
      <dgm:spPr/>
      <dgm:t>
        <a:bodyPr/>
        <a:lstStyle/>
        <a:p>
          <a:r>
            <a:rPr lang="en-GB" dirty="0"/>
            <a:t>Augmentation </a:t>
          </a:r>
        </a:p>
      </dgm:t>
    </dgm:pt>
    <dgm:pt modelId="{A9691C43-0FDB-4C9F-BE62-E0BE94DEF8A4}" type="parTrans" cxnId="{68F5059D-C3C8-48F4-9F28-D97EF097F171}">
      <dgm:prSet/>
      <dgm:spPr/>
      <dgm:t>
        <a:bodyPr/>
        <a:lstStyle/>
        <a:p>
          <a:endParaRPr lang="en-GB"/>
        </a:p>
      </dgm:t>
    </dgm:pt>
    <dgm:pt modelId="{967B4A83-A9EE-495B-B6E8-3C94C1A62A64}" type="sibTrans" cxnId="{68F5059D-C3C8-48F4-9F28-D97EF097F171}">
      <dgm:prSet/>
      <dgm:spPr/>
      <dgm:t>
        <a:bodyPr/>
        <a:lstStyle/>
        <a:p>
          <a:endParaRPr lang="en-GB"/>
        </a:p>
      </dgm:t>
    </dgm:pt>
    <dgm:pt modelId="{0C5F7B26-D16D-48E2-BD5B-AA273418929D}" type="pres">
      <dgm:prSet presAssocID="{21D689BB-B38B-4835-860E-4DB4B89F2FA0}" presName="cycle" presStyleCnt="0">
        <dgm:presLayoutVars>
          <dgm:dir/>
          <dgm:resizeHandles val="exact"/>
        </dgm:presLayoutVars>
      </dgm:prSet>
      <dgm:spPr/>
    </dgm:pt>
    <dgm:pt modelId="{D72E3CCD-FB57-4EFE-9E79-810845EFC04E}" type="pres">
      <dgm:prSet presAssocID="{7BC02C69-70CE-4590-A995-E8D9B5E416CB}" presName="node" presStyleLbl="node1" presStyleIdx="0" presStyleCnt="4">
        <dgm:presLayoutVars>
          <dgm:bulletEnabled val="1"/>
        </dgm:presLayoutVars>
      </dgm:prSet>
      <dgm:spPr/>
    </dgm:pt>
    <dgm:pt modelId="{D4EBF2DC-9E4B-49E1-A9FA-A121888A100B}" type="pres">
      <dgm:prSet presAssocID="{7BC02C69-70CE-4590-A995-E8D9B5E416CB}" presName="spNode" presStyleCnt="0"/>
      <dgm:spPr/>
    </dgm:pt>
    <dgm:pt modelId="{AEB9579A-813E-477E-A147-EDEB703E2E5F}" type="pres">
      <dgm:prSet presAssocID="{78BCD8EE-A177-4D66-8772-778783AA4E07}" presName="sibTrans" presStyleLbl="sibTrans1D1" presStyleIdx="0" presStyleCnt="4"/>
      <dgm:spPr/>
    </dgm:pt>
    <dgm:pt modelId="{A7273274-BEC4-4040-8E1D-C3309A60D777}" type="pres">
      <dgm:prSet presAssocID="{17F8CC3A-2E83-4734-BBB7-819BF11F702A}" presName="node" presStyleLbl="node1" presStyleIdx="1" presStyleCnt="4" custScaleX="111241" custScaleY="130411">
        <dgm:presLayoutVars>
          <dgm:bulletEnabled val="1"/>
        </dgm:presLayoutVars>
      </dgm:prSet>
      <dgm:spPr/>
    </dgm:pt>
    <dgm:pt modelId="{DCEA3B67-3580-40D4-96EB-8985835898A2}" type="pres">
      <dgm:prSet presAssocID="{17F8CC3A-2E83-4734-BBB7-819BF11F702A}" presName="spNode" presStyleCnt="0"/>
      <dgm:spPr/>
    </dgm:pt>
    <dgm:pt modelId="{004896F1-66C7-45FA-81DA-694B1992195B}" type="pres">
      <dgm:prSet presAssocID="{FE0451D4-057B-4BBB-974F-7B1B7F6F81C9}" presName="sibTrans" presStyleLbl="sibTrans1D1" presStyleIdx="1" presStyleCnt="4"/>
      <dgm:spPr/>
    </dgm:pt>
    <dgm:pt modelId="{2E036EE9-9B7F-4549-984A-191195FB283A}" type="pres">
      <dgm:prSet presAssocID="{777E10B6-8FD2-440E-8D42-BBFFBD38068A}" presName="node" presStyleLbl="node1" presStyleIdx="2" presStyleCnt="4">
        <dgm:presLayoutVars>
          <dgm:bulletEnabled val="1"/>
        </dgm:presLayoutVars>
      </dgm:prSet>
      <dgm:spPr/>
    </dgm:pt>
    <dgm:pt modelId="{185C0BE6-9853-4C4C-BFBC-1753FD375F15}" type="pres">
      <dgm:prSet presAssocID="{777E10B6-8FD2-440E-8D42-BBFFBD38068A}" presName="spNode" presStyleCnt="0"/>
      <dgm:spPr/>
    </dgm:pt>
    <dgm:pt modelId="{518FC96C-3852-4715-A8C5-803E78A45C2F}" type="pres">
      <dgm:prSet presAssocID="{3A4EE6A7-A614-46B8-A5CE-787D2CC4E3E0}" presName="sibTrans" presStyleLbl="sibTrans1D1" presStyleIdx="2" presStyleCnt="4"/>
      <dgm:spPr/>
    </dgm:pt>
    <dgm:pt modelId="{8F51CA49-EDAF-4416-AD08-CB8072621AF2}" type="pres">
      <dgm:prSet presAssocID="{E5A3B56B-92AA-4EC8-8CAB-B62C09086CEE}" presName="node" presStyleLbl="node1" presStyleIdx="3" presStyleCnt="4" custRadScaleRad="95314" custRadScaleInc="835">
        <dgm:presLayoutVars>
          <dgm:bulletEnabled val="1"/>
        </dgm:presLayoutVars>
      </dgm:prSet>
      <dgm:spPr/>
    </dgm:pt>
    <dgm:pt modelId="{18D3E88F-9DC5-4D05-8CAF-EA2E271A02AF}" type="pres">
      <dgm:prSet presAssocID="{E5A3B56B-92AA-4EC8-8CAB-B62C09086CEE}" presName="spNode" presStyleCnt="0"/>
      <dgm:spPr/>
    </dgm:pt>
    <dgm:pt modelId="{0D0C8DE7-A892-4741-A700-D97E6996107D}" type="pres">
      <dgm:prSet presAssocID="{967B4A83-A9EE-495B-B6E8-3C94C1A62A64}" presName="sibTrans" presStyleLbl="sibTrans1D1" presStyleIdx="3" presStyleCnt="4"/>
      <dgm:spPr/>
    </dgm:pt>
  </dgm:ptLst>
  <dgm:cxnLst>
    <dgm:cxn modelId="{CA1AFB03-7DA1-4F56-BDD4-7031F62042AB}" type="presOf" srcId="{78BCD8EE-A177-4D66-8772-778783AA4E07}" destId="{AEB9579A-813E-477E-A147-EDEB703E2E5F}" srcOrd="0" destOrd="0" presId="urn:microsoft.com/office/officeart/2005/8/layout/cycle6"/>
    <dgm:cxn modelId="{2B8DDC21-A69B-440A-A5D2-3F3B96FD8C8B}" type="presOf" srcId="{7BC02C69-70CE-4590-A995-E8D9B5E416CB}" destId="{D72E3CCD-FB57-4EFE-9E79-810845EFC04E}" srcOrd="0" destOrd="0" presId="urn:microsoft.com/office/officeart/2005/8/layout/cycle6"/>
    <dgm:cxn modelId="{4D0A9732-5FD9-42C0-B79B-D2A5B0DB1578}" type="presOf" srcId="{E5A3B56B-92AA-4EC8-8CAB-B62C09086CEE}" destId="{8F51CA49-EDAF-4416-AD08-CB8072621AF2}" srcOrd="0" destOrd="0" presId="urn:microsoft.com/office/officeart/2005/8/layout/cycle6"/>
    <dgm:cxn modelId="{50147637-C7CD-4BBA-8DFD-9C7FCAA9A71B}" type="presOf" srcId="{777E10B6-8FD2-440E-8D42-BBFFBD38068A}" destId="{2E036EE9-9B7F-4549-984A-191195FB283A}" srcOrd="0" destOrd="0" presId="urn:microsoft.com/office/officeart/2005/8/layout/cycle6"/>
    <dgm:cxn modelId="{F4C7D469-EA1E-4176-A391-957330D307C3}" type="presOf" srcId="{3A4EE6A7-A614-46B8-A5CE-787D2CC4E3E0}" destId="{518FC96C-3852-4715-A8C5-803E78A45C2F}" srcOrd="0" destOrd="0" presId="urn:microsoft.com/office/officeart/2005/8/layout/cycle6"/>
    <dgm:cxn modelId="{91DE794A-B7F5-4D4F-A79D-DD5674E85205}" srcId="{21D689BB-B38B-4835-860E-4DB4B89F2FA0}" destId="{17F8CC3A-2E83-4734-BBB7-819BF11F702A}" srcOrd="1" destOrd="0" parTransId="{7C44BD10-2834-4A20-8DB6-605C6D51862C}" sibTransId="{FE0451D4-057B-4BBB-974F-7B1B7F6F81C9}"/>
    <dgm:cxn modelId="{68F5059D-C3C8-48F4-9F28-D97EF097F171}" srcId="{21D689BB-B38B-4835-860E-4DB4B89F2FA0}" destId="{E5A3B56B-92AA-4EC8-8CAB-B62C09086CEE}" srcOrd="3" destOrd="0" parTransId="{A9691C43-0FDB-4C9F-BE62-E0BE94DEF8A4}" sibTransId="{967B4A83-A9EE-495B-B6E8-3C94C1A62A64}"/>
    <dgm:cxn modelId="{337E38A4-064C-45DE-ADE7-877C6D7BD384}" srcId="{21D689BB-B38B-4835-860E-4DB4B89F2FA0}" destId="{777E10B6-8FD2-440E-8D42-BBFFBD38068A}" srcOrd="2" destOrd="0" parTransId="{D52216D0-3BFB-4FB9-A746-D0FDA3145E12}" sibTransId="{3A4EE6A7-A614-46B8-A5CE-787D2CC4E3E0}"/>
    <dgm:cxn modelId="{4B47B3A7-FA5A-425E-B8F3-C20726C39E4E}" srcId="{21D689BB-B38B-4835-860E-4DB4B89F2FA0}" destId="{7BC02C69-70CE-4590-A995-E8D9B5E416CB}" srcOrd="0" destOrd="0" parTransId="{4C1979F9-0761-43E1-86E7-F5CEBF13973C}" sibTransId="{78BCD8EE-A177-4D66-8772-778783AA4E07}"/>
    <dgm:cxn modelId="{06EE87A9-4237-4F3D-97B0-4B84EFA973D0}" type="presOf" srcId="{967B4A83-A9EE-495B-B6E8-3C94C1A62A64}" destId="{0D0C8DE7-A892-4741-A700-D97E6996107D}" srcOrd="0" destOrd="0" presId="urn:microsoft.com/office/officeart/2005/8/layout/cycle6"/>
    <dgm:cxn modelId="{2A812FCF-4D62-41C8-B250-754E1B88FD9F}" type="presOf" srcId="{21D689BB-B38B-4835-860E-4DB4B89F2FA0}" destId="{0C5F7B26-D16D-48E2-BD5B-AA273418929D}" srcOrd="0" destOrd="0" presId="urn:microsoft.com/office/officeart/2005/8/layout/cycle6"/>
    <dgm:cxn modelId="{823F73D8-3027-4693-8795-F7DE8DEAB0A1}" type="presOf" srcId="{17F8CC3A-2E83-4734-BBB7-819BF11F702A}" destId="{A7273274-BEC4-4040-8E1D-C3309A60D777}" srcOrd="0" destOrd="0" presId="urn:microsoft.com/office/officeart/2005/8/layout/cycle6"/>
    <dgm:cxn modelId="{C36824F6-A4E9-47C9-AB37-B47932821DCA}" type="presOf" srcId="{FE0451D4-057B-4BBB-974F-7B1B7F6F81C9}" destId="{004896F1-66C7-45FA-81DA-694B1992195B}" srcOrd="0" destOrd="0" presId="urn:microsoft.com/office/officeart/2005/8/layout/cycle6"/>
    <dgm:cxn modelId="{DB777979-2291-4CEA-AD10-45BC22F73B0E}" type="presParOf" srcId="{0C5F7B26-D16D-48E2-BD5B-AA273418929D}" destId="{D72E3CCD-FB57-4EFE-9E79-810845EFC04E}" srcOrd="0" destOrd="0" presId="urn:microsoft.com/office/officeart/2005/8/layout/cycle6"/>
    <dgm:cxn modelId="{3DE7D120-6839-4ADF-A3BD-E8F809E6AA51}" type="presParOf" srcId="{0C5F7B26-D16D-48E2-BD5B-AA273418929D}" destId="{D4EBF2DC-9E4B-49E1-A9FA-A121888A100B}" srcOrd="1" destOrd="0" presId="urn:microsoft.com/office/officeart/2005/8/layout/cycle6"/>
    <dgm:cxn modelId="{1AB4932E-3251-4756-A7C2-7E3CFACEE288}" type="presParOf" srcId="{0C5F7B26-D16D-48E2-BD5B-AA273418929D}" destId="{AEB9579A-813E-477E-A147-EDEB703E2E5F}" srcOrd="2" destOrd="0" presId="urn:microsoft.com/office/officeart/2005/8/layout/cycle6"/>
    <dgm:cxn modelId="{8E4A7F83-8B0A-468F-AD40-0D1CC13E3C6D}" type="presParOf" srcId="{0C5F7B26-D16D-48E2-BD5B-AA273418929D}" destId="{A7273274-BEC4-4040-8E1D-C3309A60D777}" srcOrd="3" destOrd="0" presId="urn:microsoft.com/office/officeart/2005/8/layout/cycle6"/>
    <dgm:cxn modelId="{C372BBB3-8B00-48A2-A6D1-064CF757239D}" type="presParOf" srcId="{0C5F7B26-D16D-48E2-BD5B-AA273418929D}" destId="{DCEA3B67-3580-40D4-96EB-8985835898A2}" srcOrd="4" destOrd="0" presId="urn:microsoft.com/office/officeart/2005/8/layout/cycle6"/>
    <dgm:cxn modelId="{F9782D3C-6778-4A8D-9F6B-EEAD5A0ACB3F}" type="presParOf" srcId="{0C5F7B26-D16D-48E2-BD5B-AA273418929D}" destId="{004896F1-66C7-45FA-81DA-694B1992195B}" srcOrd="5" destOrd="0" presId="urn:microsoft.com/office/officeart/2005/8/layout/cycle6"/>
    <dgm:cxn modelId="{A84F464C-E058-462D-A926-E4C6187C8764}" type="presParOf" srcId="{0C5F7B26-D16D-48E2-BD5B-AA273418929D}" destId="{2E036EE9-9B7F-4549-984A-191195FB283A}" srcOrd="6" destOrd="0" presId="urn:microsoft.com/office/officeart/2005/8/layout/cycle6"/>
    <dgm:cxn modelId="{F6D9726C-2BE6-4CFE-9A20-C150D4EA0E9D}" type="presParOf" srcId="{0C5F7B26-D16D-48E2-BD5B-AA273418929D}" destId="{185C0BE6-9853-4C4C-BFBC-1753FD375F15}" srcOrd="7" destOrd="0" presId="urn:microsoft.com/office/officeart/2005/8/layout/cycle6"/>
    <dgm:cxn modelId="{11C78A35-0987-4DB1-AAB9-D0FCE48225FA}" type="presParOf" srcId="{0C5F7B26-D16D-48E2-BD5B-AA273418929D}" destId="{518FC96C-3852-4715-A8C5-803E78A45C2F}" srcOrd="8" destOrd="0" presId="urn:microsoft.com/office/officeart/2005/8/layout/cycle6"/>
    <dgm:cxn modelId="{CDEA84BB-C2D8-408E-A590-34980928F64F}" type="presParOf" srcId="{0C5F7B26-D16D-48E2-BD5B-AA273418929D}" destId="{8F51CA49-EDAF-4416-AD08-CB8072621AF2}" srcOrd="9" destOrd="0" presId="urn:microsoft.com/office/officeart/2005/8/layout/cycle6"/>
    <dgm:cxn modelId="{8DCA5460-7E55-4DA6-9764-42BE4F4B6B69}" type="presParOf" srcId="{0C5F7B26-D16D-48E2-BD5B-AA273418929D}" destId="{18D3E88F-9DC5-4D05-8CAF-EA2E271A02AF}" srcOrd="10" destOrd="0" presId="urn:microsoft.com/office/officeart/2005/8/layout/cycle6"/>
    <dgm:cxn modelId="{A6D1DB78-9836-492D-9BF2-E9B17AB286BF}" type="presParOf" srcId="{0C5F7B26-D16D-48E2-BD5B-AA273418929D}" destId="{0D0C8DE7-A892-4741-A700-D97E6996107D}" srcOrd="11"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099117-36C4-4B4F-B321-CD889A67DE69}" type="doc">
      <dgm:prSet loTypeId="urn:microsoft.com/office/officeart/2005/8/layout/rings+Icon" loCatId="relationship" qsTypeId="urn:microsoft.com/office/officeart/2005/8/quickstyle/simple4" qsCatId="simple" csTypeId="urn:microsoft.com/office/officeart/2005/8/colors/accent1_2" csCatId="accent1" phldr="1"/>
      <dgm:spPr/>
    </dgm:pt>
    <dgm:pt modelId="{F586E000-DB75-45E1-88BC-61D48274EDCB}">
      <dgm:prSet phldrT="[Text]" custT="1"/>
      <dgm:spPr>
        <a:xfrm>
          <a:off x="0" y="1095355"/>
          <a:ext cx="2318026" cy="2318021"/>
        </a:xfrm>
        <a:prstGeom prst="ellipse">
          <a:avLst/>
        </a:prstGeom>
        <a:gradFill rotWithShape="0">
          <a:gsLst>
            <a:gs pos="0">
              <a:srgbClr val="78C30D">
                <a:alpha val="50000"/>
                <a:hueOff val="0"/>
                <a:satOff val="0"/>
                <a:lumOff val="0"/>
                <a:alphaOff val="0"/>
                <a:tint val="98000"/>
                <a:satMod val="110000"/>
                <a:lumMod val="104000"/>
              </a:srgbClr>
            </a:gs>
            <a:gs pos="69000">
              <a:srgbClr val="78C30D">
                <a:alpha val="50000"/>
                <a:hueOff val="0"/>
                <a:satOff val="0"/>
                <a:lumOff val="0"/>
                <a:alphaOff val="0"/>
                <a:shade val="84000"/>
                <a:satMod val="130000"/>
                <a:lumMod val="92000"/>
              </a:srgbClr>
            </a:gs>
            <a:gs pos="100000">
              <a:srgbClr val="78C30D">
                <a:alpha val="50000"/>
                <a:hueOff val="0"/>
                <a:satOff val="0"/>
                <a:lumOff val="0"/>
                <a:alphaOff val="0"/>
                <a:shade val="76000"/>
                <a:satMod val="130000"/>
                <a:lumMod val="88000"/>
              </a:srgbClr>
            </a:gs>
          </a:gsLst>
          <a:lin ang="5400000" scaled="0"/>
        </a:gradFill>
        <a:ln>
          <a:noFill/>
        </a:ln>
        <a:effectLst/>
      </dgm:spPr>
      <dgm:t>
        <a:bodyPr/>
        <a:lstStyle/>
        <a:p>
          <a:pPr>
            <a:buNone/>
          </a:pPr>
          <a:r>
            <a:rPr lang="en-GB" sz="2000" dirty="0">
              <a:solidFill>
                <a:sysClr val="windowText" lastClr="000000"/>
              </a:solidFill>
              <a:latin typeface="Arial" panose="020B0604020202020204"/>
              <a:ea typeface="+mn-ea"/>
              <a:cs typeface="+mn-cs"/>
            </a:rPr>
            <a:t>Switching </a:t>
          </a:r>
        </a:p>
      </dgm:t>
    </dgm:pt>
    <dgm:pt modelId="{F1192D81-AC5F-4F3C-BC26-BDE4F4A237CD}" type="parTrans" cxnId="{5B6C24F2-0AA2-48F0-9BBC-1B9198D6C398}">
      <dgm:prSet/>
      <dgm:spPr/>
      <dgm:t>
        <a:bodyPr/>
        <a:lstStyle/>
        <a:p>
          <a:endParaRPr lang="en-GB"/>
        </a:p>
      </dgm:t>
    </dgm:pt>
    <dgm:pt modelId="{39A8D608-B883-4AE4-A945-A243A8ED9BDF}" type="sibTrans" cxnId="{5B6C24F2-0AA2-48F0-9BBC-1B9198D6C398}">
      <dgm:prSet/>
      <dgm:spPr/>
      <dgm:t>
        <a:bodyPr/>
        <a:lstStyle/>
        <a:p>
          <a:endParaRPr lang="en-GB"/>
        </a:p>
      </dgm:t>
    </dgm:pt>
    <dgm:pt modelId="{D1C17290-3865-40CB-8519-976053F35ABC}">
      <dgm:prSet phldrT="[Text]" custT="1"/>
      <dgm:spPr>
        <a:xfrm>
          <a:off x="1191966" y="2641347"/>
          <a:ext cx="2318026" cy="2318021"/>
        </a:xfrm>
        <a:prstGeom prst="ellipse">
          <a:avLst/>
        </a:prstGeom>
        <a:gradFill rotWithShape="0">
          <a:gsLst>
            <a:gs pos="0">
              <a:srgbClr val="78C30D">
                <a:alpha val="50000"/>
                <a:hueOff val="0"/>
                <a:satOff val="0"/>
                <a:lumOff val="0"/>
                <a:alphaOff val="0"/>
                <a:tint val="98000"/>
                <a:satMod val="110000"/>
                <a:lumMod val="104000"/>
              </a:srgbClr>
            </a:gs>
            <a:gs pos="69000">
              <a:srgbClr val="78C30D">
                <a:alpha val="50000"/>
                <a:hueOff val="0"/>
                <a:satOff val="0"/>
                <a:lumOff val="0"/>
                <a:alphaOff val="0"/>
                <a:shade val="84000"/>
                <a:satMod val="130000"/>
                <a:lumMod val="92000"/>
              </a:srgbClr>
            </a:gs>
            <a:gs pos="100000">
              <a:srgbClr val="78C30D">
                <a:alpha val="50000"/>
                <a:hueOff val="0"/>
                <a:satOff val="0"/>
                <a:lumOff val="0"/>
                <a:alphaOff val="0"/>
                <a:shade val="76000"/>
                <a:satMod val="130000"/>
                <a:lumMod val="88000"/>
              </a:srgbClr>
            </a:gs>
          </a:gsLst>
          <a:lin ang="5400000" scaled="0"/>
        </a:gradFill>
        <a:ln>
          <a:noFill/>
        </a:ln>
        <a:effectLst/>
      </dgm:spPr>
      <dgm:t>
        <a:bodyPr/>
        <a:lstStyle/>
        <a:p>
          <a:pPr>
            <a:buNone/>
          </a:pPr>
          <a:r>
            <a:rPr lang="en-GB" sz="2000" dirty="0">
              <a:solidFill>
                <a:sysClr val="windowText" lastClr="000000"/>
              </a:solidFill>
              <a:latin typeface="Arial" panose="020B0604020202020204"/>
              <a:ea typeface="+mn-ea"/>
              <a:cs typeface="+mn-cs"/>
            </a:rPr>
            <a:t>Augmentation </a:t>
          </a:r>
        </a:p>
      </dgm:t>
    </dgm:pt>
    <dgm:pt modelId="{BAB0BFF6-DFED-4D83-B966-5F49F2B19A82}" type="parTrans" cxnId="{4FB653E0-88BC-4799-95F3-1BEEC042A99A}">
      <dgm:prSet/>
      <dgm:spPr/>
      <dgm:t>
        <a:bodyPr/>
        <a:lstStyle/>
        <a:p>
          <a:endParaRPr lang="en-GB"/>
        </a:p>
      </dgm:t>
    </dgm:pt>
    <dgm:pt modelId="{B735D772-89A9-4D33-B022-FB476E80F301}" type="sibTrans" cxnId="{4FB653E0-88BC-4799-95F3-1BEEC042A99A}">
      <dgm:prSet/>
      <dgm:spPr/>
      <dgm:t>
        <a:bodyPr/>
        <a:lstStyle/>
        <a:p>
          <a:endParaRPr lang="en-GB"/>
        </a:p>
      </dgm:t>
    </dgm:pt>
    <dgm:pt modelId="{FC3ECEBE-42BB-4656-B468-0B2A9951D302}">
      <dgm:prSet phldrT="[Text]" custT="1"/>
      <dgm:spPr>
        <a:xfrm>
          <a:off x="3576607" y="2641347"/>
          <a:ext cx="2318026" cy="2318021"/>
        </a:xfrm>
        <a:prstGeom prst="ellipse">
          <a:avLst/>
        </a:prstGeom>
        <a:gradFill rotWithShape="0">
          <a:gsLst>
            <a:gs pos="0">
              <a:srgbClr val="78C30D">
                <a:alpha val="50000"/>
                <a:hueOff val="0"/>
                <a:satOff val="0"/>
                <a:lumOff val="0"/>
                <a:alphaOff val="0"/>
                <a:tint val="98000"/>
                <a:satMod val="110000"/>
                <a:lumMod val="104000"/>
              </a:srgbClr>
            </a:gs>
            <a:gs pos="69000">
              <a:srgbClr val="78C30D">
                <a:alpha val="50000"/>
                <a:hueOff val="0"/>
                <a:satOff val="0"/>
                <a:lumOff val="0"/>
                <a:alphaOff val="0"/>
                <a:shade val="84000"/>
                <a:satMod val="130000"/>
                <a:lumMod val="92000"/>
              </a:srgbClr>
            </a:gs>
            <a:gs pos="100000">
              <a:srgbClr val="78C30D">
                <a:alpha val="50000"/>
                <a:hueOff val="0"/>
                <a:satOff val="0"/>
                <a:lumOff val="0"/>
                <a:alphaOff val="0"/>
                <a:shade val="76000"/>
                <a:satMod val="130000"/>
                <a:lumMod val="88000"/>
              </a:srgbClr>
            </a:gs>
          </a:gsLst>
          <a:lin ang="5400000" scaled="0"/>
        </a:gradFill>
        <a:ln>
          <a:noFill/>
        </a:ln>
        <a:effectLst/>
      </dgm:spPr>
      <dgm:t>
        <a:bodyPr/>
        <a:lstStyle/>
        <a:p>
          <a:pPr>
            <a:buNone/>
          </a:pPr>
          <a:r>
            <a:rPr lang="en-GB" sz="2000" dirty="0">
              <a:solidFill>
                <a:sysClr val="windowText" lastClr="000000"/>
              </a:solidFill>
              <a:latin typeface="Arial" panose="020B0604020202020204"/>
              <a:ea typeface="+mn-ea"/>
              <a:cs typeface="+mn-cs"/>
            </a:rPr>
            <a:t>Physical treatment</a:t>
          </a:r>
        </a:p>
      </dgm:t>
    </dgm:pt>
    <dgm:pt modelId="{B6C1B089-8828-4A97-B1A5-7EAFED3AA348}" type="parTrans" cxnId="{913D36B7-800E-4DFE-B340-031AA798691A}">
      <dgm:prSet/>
      <dgm:spPr/>
      <dgm:t>
        <a:bodyPr/>
        <a:lstStyle/>
        <a:p>
          <a:endParaRPr lang="en-GB"/>
        </a:p>
      </dgm:t>
    </dgm:pt>
    <dgm:pt modelId="{3BA397B6-51B8-4104-A616-F197C6CAEC60}" type="sibTrans" cxnId="{913D36B7-800E-4DFE-B340-031AA798691A}">
      <dgm:prSet/>
      <dgm:spPr/>
      <dgm:t>
        <a:bodyPr/>
        <a:lstStyle/>
        <a:p>
          <a:endParaRPr lang="en-GB"/>
        </a:p>
      </dgm:t>
    </dgm:pt>
    <dgm:pt modelId="{C4B9F351-12DE-4080-A33D-5406FFF85587}">
      <dgm:prSet phldrT="[Text]" custT="1"/>
      <dgm:spPr>
        <a:xfrm>
          <a:off x="2384640" y="1095355"/>
          <a:ext cx="2318026" cy="2318021"/>
        </a:xfrm>
        <a:prstGeom prst="ellipse">
          <a:avLst/>
        </a:prstGeom>
        <a:gradFill rotWithShape="0">
          <a:gsLst>
            <a:gs pos="0">
              <a:srgbClr val="78C30D">
                <a:alpha val="50000"/>
                <a:hueOff val="0"/>
                <a:satOff val="0"/>
                <a:lumOff val="0"/>
                <a:alphaOff val="0"/>
                <a:tint val="98000"/>
                <a:satMod val="110000"/>
                <a:lumMod val="104000"/>
              </a:srgbClr>
            </a:gs>
            <a:gs pos="69000">
              <a:srgbClr val="78C30D">
                <a:alpha val="50000"/>
                <a:hueOff val="0"/>
                <a:satOff val="0"/>
                <a:lumOff val="0"/>
                <a:alphaOff val="0"/>
                <a:shade val="84000"/>
                <a:satMod val="130000"/>
                <a:lumMod val="92000"/>
              </a:srgbClr>
            </a:gs>
            <a:gs pos="100000">
              <a:srgbClr val="78C30D">
                <a:alpha val="50000"/>
                <a:hueOff val="0"/>
                <a:satOff val="0"/>
                <a:lumOff val="0"/>
                <a:alphaOff val="0"/>
                <a:shade val="76000"/>
                <a:satMod val="130000"/>
                <a:lumMod val="88000"/>
              </a:srgbClr>
            </a:gs>
          </a:gsLst>
          <a:lin ang="5400000" scaled="0"/>
        </a:gradFill>
        <a:ln>
          <a:noFill/>
        </a:ln>
        <a:effectLst/>
      </dgm:spPr>
      <dgm:t>
        <a:bodyPr/>
        <a:lstStyle/>
        <a:p>
          <a:pPr>
            <a:buNone/>
          </a:pPr>
          <a:r>
            <a:rPr lang="en-GB" sz="2000" dirty="0">
              <a:solidFill>
                <a:sysClr val="windowText" lastClr="000000"/>
              </a:solidFill>
              <a:latin typeface="Arial" panose="020B0604020202020204"/>
              <a:ea typeface="+mn-ea"/>
              <a:cs typeface="+mn-cs"/>
            </a:rPr>
            <a:t>Combination therapy </a:t>
          </a:r>
        </a:p>
      </dgm:t>
    </dgm:pt>
    <dgm:pt modelId="{CABE91C6-4100-4B7A-B3F4-E0DF38E80755}" type="parTrans" cxnId="{7903023A-F830-4C18-8642-DB943D3907F2}">
      <dgm:prSet/>
      <dgm:spPr/>
      <dgm:t>
        <a:bodyPr/>
        <a:lstStyle/>
        <a:p>
          <a:endParaRPr lang="en-GB"/>
        </a:p>
      </dgm:t>
    </dgm:pt>
    <dgm:pt modelId="{36CC0FA4-557E-4931-B7A1-99CD9D6645BA}" type="sibTrans" cxnId="{7903023A-F830-4C18-8642-DB943D3907F2}">
      <dgm:prSet/>
      <dgm:spPr/>
      <dgm:t>
        <a:bodyPr/>
        <a:lstStyle/>
        <a:p>
          <a:endParaRPr lang="en-GB"/>
        </a:p>
      </dgm:t>
    </dgm:pt>
    <dgm:pt modelId="{7D193C12-B2B7-4A60-BA52-BFB410148B88}">
      <dgm:prSet phldrT="[Text]" custT="1"/>
      <dgm:spPr>
        <a:xfrm>
          <a:off x="4768573" y="1095355"/>
          <a:ext cx="2318026" cy="2318021"/>
        </a:xfrm>
        <a:prstGeom prst="ellipse">
          <a:avLst/>
        </a:prstGeom>
        <a:gradFill rotWithShape="0">
          <a:gsLst>
            <a:gs pos="0">
              <a:srgbClr val="78C30D">
                <a:alpha val="50000"/>
                <a:hueOff val="0"/>
                <a:satOff val="0"/>
                <a:lumOff val="0"/>
                <a:alphaOff val="0"/>
                <a:tint val="98000"/>
                <a:satMod val="110000"/>
                <a:lumMod val="104000"/>
              </a:srgbClr>
            </a:gs>
            <a:gs pos="69000">
              <a:srgbClr val="78C30D">
                <a:alpha val="50000"/>
                <a:hueOff val="0"/>
                <a:satOff val="0"/>
                <a:lumOff val="0"/>
                <a:alphaOff val="0"/>
                <a:shade val="84000"/>
                <a:satMod val="130000"/>
                <a:lumMod val="92000"/>
              </a:srgbClr>
            </a:gs>
            <a:gs pos="100000">
              <a:srgbClr val="78C30D">
                <a:alpha val="50000"/>
                <a:hueOff val="0"/>
                <a:satOff val="0"/>
                <a:lumOff val="0"/>
                <a:alphaOff val="0"/>
                <a:shade val="76000"/>
                <a:satMod val="130000"/>
                <a:lumMod val="88000"/>
              </a:srgbClr>
            </a:gs>
          </a:gsLst>
          <a:lin ang="5400000" scaled="0"/>
        </a:gradFill>
        <a:ln>
          <a:noFill/>
        </a:ln>
        <a:effectLst/>
      </dgm:spPr>
      <dgm:t>
        <a:bodyPr/>
        <a:lstStyle/>
        <a:p>
          <a:pPr>
            <a:buNone/>
          </a:pPr>
          <a:r>
            <a:rPr lang="en-GB" sz="2000" dirty="0">
              <a:solidFill>
                <a:sysClr val="windowText" lastClr="000000"/>
              </a:solidFill>
              <a:latin typeface="Arial" panose="020B0604020202020204"/>
              <a:ea typeface="+mn-ea"/>
              <a:cs typeface="+mn-cs"/>
            </a:rPr>
            <a:t>Psychotherapy </a:t>
          </a:r>
        </a:p>
      </dgm:t>
    </dgm:pt>
    <dgm:pt modelId="{DF307BEC-8F8F-4CC2-B733-9D808C32C102}" type="parTrans" cxnId="{40630C24-93E9-48E4-9C9D-9EAF72B38D71}">
      <dgm:prSet/>
      <dgm:spPr/>
      <dgm:t>
        <a:bodyPr/>
        <a:lstStyle/>
        <a:p>
          <a:endParaRPr lang="en-GB"/>
        </a:p>
      </dgm:t>
    </dgm:pt>
    <dgm:pt modelId="{0211F2CF-2A36-4698-893C-CE027CA12530}" type="sibTrans" cxnId="{40630C24-93E9-48E4-9C9D-9EAF72B38D71}">
      <dgm:prSet/>
      <dgm:spPr/>
      <dgm:t>
        <a:bodyPr/>
        <a:lstStyle/>
        <a:p>
          <a:endParaRPr lang="en-GB"/>
        </a:p>
      </dgm:t>
    </dgm:pt>
    <dgm:pt modelId="{5EBBF559-E800-4636-94B1-38A4356F9440}" type="pres">
      <dgm:prSet presAssocID="{DC099117-36C4-4B4F-B321-CD889A67DE69}" presName="Name0" presStyleCnt="0">
        <dgm:presLayoutVars>
          <dgm:chMax val="7"/>
          <dgm:dir/>
          <dgm:resizeHandles val="exact"/>
        </dgm:presLayoutVars>
      </dgm:prSet>
      <dgm:spPr/>
    </dgm:pt>
    <dgm:pt modelId="{7162A2C1-C817-4029-B4FF-51FF84A1A16A}" type="pres">
      <dgm:prSet presAssocID="{DC099117-36C4-4B4F-B321-CD889A67DE69}" presName="ellipse1" presStyleLbl="vennNode1" presStyleIdx="0" presStyleCnt="5">
        <dgm:presLayoutVars>
          <dgm:bulletEnabled val="1"/>
        </dgm:presLayoutVars>
      </dgm:prSet>
      <dgm:spPr/>
    </dgm:pt>
    <dgm:pt modelId="{20818D83-5ED8-4B4B-8F68-324C38C69538}" type="pres">
      <dgm:prSet presAssocID="{DC099117-36C4-4B4F-B321-CD889A67DE69}" presName="ellipse2" presStyleLbl="vennNode1" presStyleIdx="1" presStyleCnt="5" custLinFactNeighborX="416" custLinFactNeighborY="-381">
        <dgm:presLayoutVars>
          <dgm:bulletEnabled val="1"/>
        </dgm:presLayoutVars>
      </dgm:prSet>
      <dgm:spPr/>
    </dgm:pt>
    <dgm:pt modelId="{B36DE52C-F1C6-49F5-A76E-70741EBAC3FE}" type="pres">
      <dgm:prSet presAssocID="{DC099117-36C4-4B4F-B321-CD889A67DE69}" presName="ellipse3" presStyleLbl="vennNode1" presStyleIdx="2" presStyleCnt="5">
        <dgm:presLayoutVars>
          <dgm:bulletEnabled val="1"/>
        </dgm:presLayoutVars>
      </dgm:prSet>
      <dgm:spPr/>
    </dgm:pt>
    <dgm:pt modelId="{547E2C4B-3FEA-4C68-873E-5EB3A20BFB3F}" type="pres">
      <dgm:prSet presAssocID="{DC099117-36C4-4B4F-B321-CD889A67DE69}" presName="ellipse4" presStyleLbl="vennNode1" presStyleIdx="3" presStyleCnt="5">
        <dgm:presLayoutVars>
          <dgm:bulletEnabled val="1"/>
        </dgm:presLayoutVars>
      </dgm:prSet>
      <dgm:spPr/>
    </dgm:pt>
    <dgm:pt modelId="{119AE7C7-108E-4CE3-B0E9-698A78CD87A8}" type="pres">
      <dgm:prSet presAssocID="{DC099117-36C4-4B4F-B321-CD889A67DE69}" presName="ellipse5" presStyleLbl="vennNode1" presStyleIdx="4" presStyleCnt="5">
        <dgm:presLayoutVars>
          <dgm:bulletEnabled val="1"/>
        </dgm:presLayoutVars>
      </dgm:prSet>
      <dgm:spPr/>
    </dgm:pt>
  </dgm:ptLst>
  <dgm:cxnLst>
    <dgm:cxn modelId="{40630C24-93E9-48E4-9C9D-9EAF72B38D71}" srcId="{DC099117-36C4-4B4F-B321-CD889A67DE69}" destId="{7D193C12-B2B7-4A60-BA52-BFB410148B88}" srcOrd="4" destOrd="0" parTransId="{DF307BEC-8F8F-4CC2-B733-9D808C32C102}" sibTransId="{0211F2CF-2A36-4698-893C-CE027CA12530}"/>
    <dgm:cxn modelId="{7903023A-F830-4C18-8642-DB943D3907F2}" srcId="{DC099117-36C4-4B4F-B321-CD889A67DE69}" destId="{C4B9F351-12DE-4080-A33D-5406FFF85587}" srcOrd="2" destOrd="0" parTransId="{CABE91C6-4100-4B7A-B3F4-E0DF38E80755}" sibTransId="{36CC0FA4-557E-4931-B7A1-99CD9D6645BA}"/>
    <dgm:cxn modelId="{78429861-A523-4059-9277-9D2DBE28C869}" type="presOf" srcId="{D1C17290-3865-40CB-8519-976053F35ABC}" destId="{20818D83-5ED8-4B4B-8F68-324C38C69538}" srcOrd="0" destOrd="0" presId="urn:microsoft.com/office/officeart/2005/8/layout/rings+Icon"/>
    <dgm:cxn modelId="{9B18F06D-0AA9-4B40-9468-674AEB359E30}" type="presOf" srcId="{F586E000-DB75-45E1-88BC-61D48274EDCB}" destId="{7162A2C1-C817-4029-B4FF-51FF84A1A16A}" srcOrd="0" destOrd="0" presId="urn:microsoft.com/office/officeart/2005/8/layout/rings+Icon"/>
    <dgm:cxn modelId="{DC34B7B3-1840-48A3-B81C-0BF4C983921D}" type="presOf" srcId="{C4B9F351-12DE-4080-A33D-5406FFF85587}" destId="{B36DE52C-F1C6-49F5-A76E-70741EBAC3FE}" srcOrd="0" destOrd="0" presId="urn:microsoft.com/office/officeart/2005/8/layout/rings+Icon"/>
    <dgm:cxn modelId="{913D36B7-800E-4DFE-B340-031AA798691A}" srcId="{DC099117-36C4-4B4F-B321-CD889A67DE69}" destId="{FC3ECEBE-42BB-4656-B468-0B2A9951D302}" srcOrd="3" destOrd="0" parTransId="{B6C1B089-8828-4A97-B1A5-7EAFED3AA348}" sibTransId="{3BA397B6-51B8-4104-A616-F197C6CAEC60}"/>
    <dgm:cxn modelId="{105D97B9-D5F6-46B1-AF74-7CEF5B2701A8}" type="presOf" srcId="{DC099117-36C4-4B4F-B321-CD889A67DE69}" destId="{5EBBF559-E800-4636-94B1-38A4356F9440}" srcOrd="0" destOrd="0" presId="urn:microsoft.com/office/officeart/2005/8/layout/rings+Icon"/>
    <dgm:cxn modelId="{4FB653E0-88BC-4799-95F3-1BEEC042A99A}" srcId="{DC099117-36C4-4B4F-B321-CD889A67DE69}" destId="{D1C17290-3865-40CB-8519-976053F35ABC}" srcOrd="1" destOrd="0" parTransId="{BAB0BFF6-DFED-4D83-B966-5F49F2B19A82}" sibTransId="{B735D772-89A9-4D33-B022-FB476E80F301}"/>
    <dgm:cxn modelId="{5B6C24F2-0AA2-48F0-9BBC-1B9198D6C398}" srcId="{DC099117-36C4-4B4F-B321-CD889A67DE69}" destId="{F586E000-DB75-45E1-88BC-61D48274EDCB}" srcOrd="0" destOrd="0" parTransId="{F1192D81-AC5F-4F3C-BC26-BDE4F4A237CD}" sibTransId="{39A8D608-B883-4AE4-A945-A243A8ED9BDF}"/>
    <dgm:cxn modelId="{8B84E8F4-7EE8-48B1-A6CC-4231C5B4FEF6}" type="presOf" srcId="{FC3ECEBE-42BB-4656-B468-0B2A9951D302}" destId="{547E2C4B-3FEA-4C68-873E-5EB3A20BFB3F}" srcOrd="0" destOrd="0" presId="urn:microsoft.com/office/officeart/2005/8/layout/rings+Icon"/>
    <dgm:cxn modelId="{25935FFC-2EBC-4011-BC38-F323C82D3451}" type="presOf" srcId="{7D193C12-B2B7-4A60-BA52-BFB410148B88}" destId="{119AE7C7-108E-4CE3-B0E9-698A78CD87A8}" srcOrd="0" destOrd="0" presId="urn:microsoft.com/office/officeart/2005/8/layout/rings+Icon"/>
    <dgm:cxn modelId="{F48A8FDC-040F-4BD3-AB7F-127F989EBDAC}" type="presParOf" srcId="{5EBBF559-E800-4636-94B1-38A4356F9440}" destId="{7162A2C1-C817-4029-B4FF-51FF84A1A16A}" srcOrd="0" destOrd="0" presId="urn:microsoft.com/office/officeart/2005/8/layout/rings+Icon"/>
    <dgm:cxn modelId="{DA91D138-9C2E-44B8-993C-59810324909F}" type="presParOf" srcId="{5EBBF559-E800-4636-94B1-38A4356F9440}" destId="{20818D83-5ED8-4B4B-8F68-324C38C69538}" srcOrd="1" destOrd="0" presId="urn:microsoft.com/office/officeart/2005/8/layout/rings+Icon"/>
    <dgm:cxn modelId="{95ADD415-DD7D-40E9-A196-B04D160DDF48}" type="presParOf" srcId="{5EBBF559-E800-4636-94B1-38A4356F9440}" destId="{B36DE52C-F1C6-49F5-A76E-70741EBAC3FE}" srcOrd="2" destOrd="0" presId="urn:microsoft.com/office/officeart/2005/8/layout/rings+Icon"/>
    <dgm:cxn modelId="{CF60CBC5-6A40-4B60-BE33-EB0DAD4E9412}" type="presParOf" srcId="{5EBBF559-E800-4636-94B1-38A4356F9440}" destId="{547E2C4B-3FEA-4C68-873E-5EB3A20BFB3F}" srcOrd="3" destOrd="0" presId="urn:microsoft.com/office/officeart/2005/8/layout/rings+Icon"/>
    <dgm:cxn modelId="{7D4879AD-0908-4298-908A-D628EC373D55}" type="presParOf" srcId="{5EBBF559-E800-4636-94B1-38A4356F9440}" destId="{119AE7C7-108E-4CE3-B0E9-698A78CD87A8}" srcOrd="4" destOrd="0" presId="urn:microsoft.com/office/officeart/2005/8/layout/rings+Icon"/>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5E05C4-C02D-4FD9-AB0B-B8EFFF5050AC}" type="doc">
      <dgm:prSet loTypeId="urn:microsoft.com/office/officeart/2005/8/layout/hList1" loCatId="list" qsTypeId="urn:microsoft.com/office/officeart/2005/8/quickstyle/3d3" qsCatId="3D" csTypeId="urn:microsoft.com/office/officeart/2005/8/colors/accent3_4" csCatId="accent3" phldr="1"/>
      <dgm:spPr/>
      <dgm:t>
        <a:bodyPr/>
        <a:lstStyle/>
        <a:p>
          <a:endParaRPr lang="en-GB"/>
        </a:p>
      </dgm:t>
    </dgm:pt>
    <dgm:pt modelId="{552193B8-5166-4C92-861C-43A0AD3A21D2}">
      <dgm:prSet phldrT="[Text]"/>
      <dgm:spPr>
        <a:solidFill>
          <a:schemeClr val="accent2">
            <a:lumMod val="60000"/>
            <a:lumOff val="40000"/>
          </a:schemeClr>
        </a:solidFill>
      </dgm:spPr>
      <dgm:t>
        <a:bodyPr/>
        <a:lstStyle/>
        <a:p>
          <a:r>
            <a:rPr lang="en-GB" b="1" dirty="0">
              <a:solidFill>
                <a:schemeClr val="tx1"/>
              </a:solidFill>
            </a:rPr>
            <a:t>Switching </a:t>
          </a:r>
        </a:p>
      </dgm:t>
    </dgm:pt>
    <dgm:pt modelId="{C4037A1B-860A-4016-B572-900644A4EF67}" type="parTrans" cxnId="{EB718E3A-F98F-4E0A-B898-CAAD1E85AE5A}">
      <dgm:prSet/>
      <dgm:spPr/>
      <dgm:t>
        <a:bodyPr/>
        <a:lstStyle/>
        <a:p>
          <a:endParaRPr lang="en-GB"/>
        </a:p>
      </dgm:t>
    </dgm:pt>
    <dgm:pt modelId="{76566236-2E69-4CEA-8EC3-B9A200A9946D}" type="sibTrans" cxnId="{EB718E3A-F98F-4E0A-B898-CAAD1E85AE5A}">
      <dgm:prSet/>
      <dgm:spPr/>
      <dgm:t>
        <a:bodyPr/>
        <a:lstStyle/>
        <a:p>
          <a:endParaRPr lang="en-GB"/>
        </a:p>
      </dgm:t>
    </dgm:pt>
    <dgm:pt modelId="{F862F14D-F75B-472D-87BD-E45749E7A143}">
      <dgm:prSet phldrT="[Text]"/>
      <dgm:spPr>
        <a:solidFill>
          <a:schemeClr val="accent2">
            <a:lumMod val="20000"/>
            <a:lumOff val="80000"/>
            <a:alpha val="90000"/>
          </a:schemeClr>
        </a:solidFill>
      </dgm:spPr>
      <dgm:t>
        <a:bodyPr/>
        <a:lstStyle/>
        <a:p>
          <a:r>
            <a:rPr lang="en-MY" dirty="0"/>
            <a:t>A higher remission rate was observed in </a:t>
          </a:r>
          <a:r>
            <a:rPr lang="en-US" dirty="0"/>
            <a:t>SSRI-resistant depression </a:t>
          </a:r>
          <a:r>
            <a:rPr lang="en-MY" dirty="0"/>
            <a:t>when SSRI antidepressant was switched to a non-SSRI (bupropion, mirtazapine, venlafaxine) than an SSRI antidepressant (citalopram, paroxetine, sertraline)</a:t>
          </a:r>
          <a:r>
            <a:rPr lang="en-MY" baseline="30000" dirty="0"/>
            <a:t>103, level I</a:t>
          </a:r>
          <a:endParaRPr lang="en-GB" baseline="30000" dirty="0"/>
        </a:p>
      </dgm:t>
    </dgm:pt>
    <dgm:pt modelId="{1C9E0EFD-2729-4E45-A135-72A955EE6C99}" type="parTrans" cxnId="{23B54B69-6216-4E09-AC7B-97BD4C37DA5A}">
      <dgm:prSet/>
      <dgm:spPr/>
      <dgm:t>
        <a:bodyPr/>
        <a:lstStyle/>
        <a:p>
          <a:endParaRPr lang="en-GB"/>
        </a:p>
      </dgm:t>
    </dgm:pt>
    <dgm:pt modelId="{198AA731-4FFB-4405-AE1B-E4ECADE33DDF}" type="sibTrans" cxnId="{23B54B69-6216-4E09-AC7B-97BD4C37DA5A}">
      <dgm:prSet/>
      <dgm:spPr/>
      <dgm:t>
        <a:bodyPr/>
        <a:lstStyle/>
        <a:p>
          <a:endParaRPr lang="en-GB"/>
        </a:p>
      </dgm:t>
    </dgm:pt>
    <dgm:pt modelId="{6BF30545-74F6-4274-9EE9-6D231DFB9202}">
      <dgm:prSet phldrT="[Text]"/>
      <dgm:spPr>
        <a:solidFill>
          <a:schemeClr val="accent2">
            <a:lumMod val="60000"/>
            <a:lumOff val="40000"/>
          </a:schemeClr>
        </a:solidFill>
      </dgm:spPr>
      <dgm:t>
        <a:bodyPr/>
        <a:lstStyle/>
        <a:p>
          <a:r>
            <a:rPr lang="en-GB" b="1" dirty="0">
              <a:solidFill>
                <a:schemeClr val="tx1"/>
              </a:solidFill>
            </a:rPr>
            <a:t>Combination </a:t>
          </a:r>
        </a:p>
      </dgm:t>
    </dgm:pt>
    <dgm:pt modelId="{EC5810D8-3C29-42CB-8AAF-13ED6E03CA4F}" type="parTrans" cxnId="{CCAC9A7F-27A7-4C4B-B1B8-C55DC8A87BCF}">
      <dgm:prSet/>
      <dgm:spPr/>
      <dgm:t>
        <a:bodyPr/>
        <a:lstStyle/>
        <a:p>
          <a:endParaRPr lang="en-GB"/>
        </a:p>
      </dgm:t>
    </dgm:pt>
    <dgm:pt modelId="{D5CDE420-43C7-4217-BE1F-92D2114EB00E}" type="sibTrans" cxnId="{CCAC9A7F-27A7-4C4B-B1B8-C55DC8A87BCF}">
      <dgm:prSet/>
      <dgm:spPr/>
      <dgm:t>
        <a:bodyPr/>
        <a:lstStyle/>
        <a:p>
          <a:endParaRPr lang="en-GB"/>
        </a:p>
      </dgm:t>
    </dgm:pt>
    <dgm:pt modelId="{44F363A0-77E1-47D6-A531-F4BA8C10155E}">
      <dgm:prSet phldrT="[Text]"/>
      <dgm:spPr>
        <a:solidFill>
          <a:schemeClr val="accent2">
            <a:lumMod val="20000"/>
            <a:lumOff val="80000"/>
            <a:alpha val="90000"/>
          </a:schemeClr>
        </a:solidFill>
      </dgm:spPr>
      <dgm:t>
        <a:bodyPr/>
        <a:lstStyle/>
        <a:p>
          <a:r>
            <a:rPr lang="en-MY" dirty="0"/>
            <a:t>In a phase III RCT of mirtazapine added to SSRIs or SNRIs for TRD, there were no significant differences observed in depressive symptoms at 24 weeks and 52 weeks between the combination and placebo added to SSRIs or SNRIs</a:t>
          </a:r>
          <a:r>
            <a:rPr lang="en-MY" baseline="30000" dirty="0"/>
            <a:t>104, level I</a:t>
          </a:r>
          <a:endParaRPr lang="en-GB" baseline="30000" dirty="0"/>
        </a:p>
      </dgm:t>
    </dgm:pt>
    <dgm:pt modelId="{D2B0BF57-C9D7-4015-A14A-4A5B99416513}" type="parTrans" cxnId="{A792FD7C-91BA-443A-B279-81056FB2F366}">
      <dgm:prSet/>
      <dgm:spPr/>
      <dgm:t>
        <a:bodyPr/>
        <a:lstStyle/>
        <a:p>
          <a:endParaRPr lang="en-GB"/>
        </a:p>
      </dgm:t>
    </dgm:pt>
    <dgm:pt modelId="{3A3443A9-AAFB-480B-BB82-BD52CF21A089}" type="sibTrans" cxnId="{A792FD7C-91BA-443A-B279-81056FB2F366}">
      <dgm:prSet/>
      <dgm:spPr/>
      <dgm:t>
        <a:bodyPr/>
        <a:lstStyle/>
        <a:p>
          <a:endParaRPr lang="en-GB"/>
        </a:p>
      </dgm:t>
    </dgm:pt>
    <dgm:pt modelId="{182EEDEB-3F8A-4CA3-8717-44DA82FC3BB9}">
      <dgm:prSet phldrT="[Text]"/>
      <dgm:spPr>
        <a:solidFill>
          <a:schemeClr val="accent2">
            <a:lumMod val="60000"/>
            <a:lumOff val="40000"/>
          </a:schemeClr>
        </a:solidFill>
      </dgm:spPr>
      <dgm:t>
        <a:bodyPr/>
        <a:lstStyle/>
        <a:p>
          <a:r>
            <a:rPr lang="en-GB" b="1" dirty="0">
              <a:solidFill>
                <a:schemeClr val="tx1"/>
              </a:solidFill>
            </a:rPr>
            <a:t>Psychotherapy </a:t>
          </a:r>
        </a:p>
      </dgm:t>
    </dgm:pt>
    <dgm:pt modelId="{3EA6D658-12CD-4CF6-B44B-D9E0C6543306}" type="parTrans" cxnId="{4D61921D-5FD8-44C5-9CA4-E3A1122E02D0}">
      <dgm:prSet/>
      <dgm:spPr/>
      <dgm:t>
        <a:bodyPr/>
        <a:lstStyle/>
        <a:p>
          <a:endParaRPr lang="en-GB"/>
        </a:p>
      </dgm:t>
    </dgm:pt>
    <dgm:pt modelId="{2C6DD707-5AC7-4114-939B-AEEC20946009}" type="sibTrans" cxnId="{4D61921D-5FD8-44C5-9CA4-E3A1122E02D0}">
      <dgm:prSet/>
      <dgm:spPr/>
      <dgm:t>
        <a:bodyPr/>
        <a:lstStyle/>
        <a:p>
          <a:endParaRPr lang="en-GB"/>
        </a:p>
      </dgm:t>
    </dgm:pt>
    <dgm:pt modelId="{B36646C3-2525-4443-8FFA-4BF0BCA7C0EF}">
      <dgm:prSet phldrT="[Text]"/>
      <dgm:spPr>
        <a:solidFill>
          <a:schemeClr val="accent2">
            <a:lumMod val="60000"/>
            <a:lumOff val="40000"/>
          </a:schemeClr>
        </a:solidFill>
      </dgm:spPr>
      <dgm:t>
        <a:bodyPr/>
        <a:lstStyle/>
        <a:p>
          <a:r>
            <a:rPr lang="en-GB" b="1" dirty="0">
              <a:solidFill>
                <a:schemeClr val="tx1"/>
              </a:solidFill>
            </a:rPr>
            <a:t>Physical Treatment</a:t>
          </a:r>
        </a:p>
      </dgm:t>
    </dgm:pt>
    <dgm:pt modelId="{8855879A-5B26-43FA-9923-F109B89EC3D2}" type="parTrans" cxnId="{469C9888-B37E-40EF-8D2C-D6FF5118CE50}">
      <dgm:prSet/>
      <dgm:spPr/>
      <dgm:t>
        <a:bodyPr/>
        <a:lstStyle/>
        <a:p>
          <a:endParaRPr lang="en-GB"/>
        </a:p>
      </dgm:t>
    </dgm:pt>
    <dgm:pt modelId="{1E8096BA-2816-415B-AC58-AB0D0B13DBCA}" type="sibTrans" cxnId="{469C9888-B37E-40EF-8D2C-D6FF5118CE50}">
      <dgm:prSet/>
      <dgm:spPr/>
      <dgm:t>
        <a:bodyPr/>
        <a:lstStyle/>
        <a:p>
          <a:endParaRPr lang="en-GB"/>
        </a:p>
      </dgm:t>
    </dgm:pt>
    <dgm:pt modelId="{845BB70D-5B35-4B87-8936-A047830A96DB}">
      <dgm:prSet/>
      <dgm:spPr>
        <a:solidFill>
          <a:schemeClr val="accent2">
            <a:lumMod val="20000"/>
            <a:lumOff val="80000"/>
            <a:alpha val="90000"/>
          </a:schemeClr>
        </a:solidFill>
      </dgm:spPr>
      <dgm:t>
        <a:bodyPr/>
        <a:lstStyle/>
        <a:p>
          <a:r>
            <a:rPr lang="en-GB" dirty="0"/>
            <a:t>ECT plus antidepressant and ECT alone was more effective in response rate compared with antidepressant alone </a:t>
          </a:r>
          <a:r>
            <a:rPr lang="en-GB" baseline="30000" dirty="0"/>
            <a:t>111, level I</a:t>
          </a:r>
          <a:endParaRPr lang="en-GB" dirty="0"/>
        </a:p>
      </dgm:t>
    </dgm:pt>
    <dgm:pt modelId="{7D4D5C1A-C1F3-4FB3-9384-452B3E0E2C05}" type="parTrans" cxnId="{1377DE84-5388-446B-89DC-1C5784107E53}">
      <dgm:prSet/>
      <dgm:spPr/>
      <dgm:t>
        <a:bodyPr/>
        <a:lstStyle/>
        <a:p>
          <a:endParaRPr lang="en-GB"/>
        </a:p>
      </dgm:t>
    </dgm:pt>
    <dgm:pt modelId="{4D546259-75D7-4F59-889E-425F74845ECF}" type="sibTrans" cxnId="{1377DE84-5388-446B-89DC-1C5784107E53}">
      <dgm:prSet/>
      <dgm:spPr/>
      <dgm:t>
        <a:bodyPr/>
        <a:lstStyle/>
        <a:p>
          <a:endParaRPr lang="en-GB"/>
        </a:p>
      </dgm:t>
    </dgm:pt>
    <dgm:pt modelId="{29E4BC5D-5A20-4CA9-9068-F7E45EC20DEB}">
      <dgm:prSet/>
      <dgm:spPr>
        <a:solidFill>
          <a:schemeClr val="accent2">
            <a:lumMod val="20000"/>
            <a:lumOff val="80000"/>
            <a:alpha val="90000"/>
          </a:schemeClr>
        </a:solidFill>
      </dgm:spPr>
      <dgm:t>
        <a:bodyPr/>
        <a:lstStyle/>
        <a:p>
          <a:endParaRPr lang="en-GB" dirty="0"/>
        </a:p>
      </dgm:t>
    </dgm:pt>
    <dgm:pt modelId="{523A7368-0A82-4E18-B115-104C79E65354}" type="parTrans" cxnId="{56B7299C-9F64-48B7-B9AD-1BC958B594EA}">
      <dgm:prSet/>
      <dgm:spPr/>
      <dgm:t>
        <a:bodyPr/>
        <a:lstStyle/>
        <a:p>
          <a:endParaRPr lang="en-GB"/>
        </a:p>
      </dgm:t>
    </dgm:pt>
    <dgm:pt modelId="{483E6307-6FBB-4D9B-BFB0-439B962EC8DA}" type="sibTrans" cxnId="{56B7299C-9F64-48B7-B9AD-1BC958B594EA}">
      <dgm:prSet/>
      <dgm:spPr/>
      <dgm:t>
        <a:bodyPr/>
        <a:lstStyle/>
        <a:p>
          <a:endParaRPr lang="en-GB"/>
        </a:p>
      </dgm:t>
    </dgm:pt>
    <dgm:pt modelId="{9CD86368-FA5E-4CE5-8F86-8BCAADDE1851}">
      <dgm:prSet/>
      <dgm:spPr>
        <a:solidFill>
          <a:schemeClr val="accent2">
            <a:lumMod val="20000"/>
            <a:lumOff val="80000"/>
            <a:alpha val="90000"/>
          </a:schemeClr>
        </a:solidFill>
      </dgm:spPr>
      <dgm:t>
        <a:bodyPr/>
        <a:lstStyle/>
        <a:p>
          <a:endParaRPr lang="en-GB" dirty="0"/>
        </a:p>
      </dgm:t>
    </dgm:pt>
    <dgm:pt modelId="{043655F6-B58D-430D-A0C3-75350B8F9374}" type="parTrans" cxnId="{747EF6A7-7793-40E1-AA49-B16DCBEE67A9}">
      <dgm:prSet/>
      <dgm:spPr/>
      <dgm:t>
        <a:bodyPr/>
        <a:lstStyle/>
        <a:p>
          <a:endParaRPr lang="en-GB"/>
        </a:p>
      </dgm:t>
    </dgm:pt>
    <dgm:pt modelId="{404F69DC-30A0-4521-B1BE-47A29A4CFC53}" type="sibTrans" cxnId="{747EF6A7-7793-40E1-AA49-B16DCBEE67A9}">
      <dgm:prSet/>
      <dgm:spPr/>
      <dgm:t>
        <a:bodyPr/>
        <a:lstStyle/>
        <a:p>
          <a:endParaRPr lang="en-GB"/>
        </a:p>
      </dgm:t>
    </dgm:pt>
    <dgm:pt modelId="{07EB18D2-E1C2-41D0-9CB7-8F8AE7B90CE8}">
      <dgm:prSet/>
      <dgm:spPr>
        <a:solidFill>
          <a:schemeClr val="accent2">
            <a:lumMod val="20000"/>
            <a:lumOff val="80000"/>
            <a:alpha val="90000"/>
          </a:schemeClr>
        </a:solidFill>
      </dgm:spPr>
      <dgm:t>
        <a:bodyPr/>
        <a:lstStyle/>
        <a:p>
          <a:r>
            <a:rPr lang="en-GB" dirty="0"/>
            <a:t>Previous study suggested </a:t>
          </a:r>
          <a:r>
            <a:rPr lang="en-MY" dirty="0"/>
            <a:t>CBT as an adjunct to pharmacotherapy reduced depressive symptoms in TRD patients in primary care</a:t>
          </a:r>
          <a:r>
            <a:rPr lang="en-MY" baseline="30000" dirty="0"/>
            <a:t>113, level I</a:t>
          </a:r>
          <a:endParaRPr lang="en-GB" dirty="0"/>
        </a:p>
      </dgm:t>
    </dgm:pt>
    <dgm:pt modelId="{6B78974F-8021-4CDD-8D5E-A516B179538F}" type="parTrans" cxnId="{EB177C8B-D617-4E86-974A-7BFA297B233B}">
      <dgm:prSet/>
      <dgm:spPr/>
      <dgm:t>
        <a:bodyPr/>
        <a:lstStyle/>
        <a:p>
          <a:endParaRPr lang="en-GB"/>
        </a:p>
      </dgm:t>
    </dgm:pt>
    <dgm:pt modelId="{10126788-4A95-4786-A702-AA6926245B79}" type="sibTrans" cxnId="{EB177C8B-D617-4E86-974A-7BFA297B233B}">
      <dgm:prSet/>
      <dgm:spPr/>
      <dgm:t>
        <a:bodyPr/>
        <a:lstStyle/>
        <a:p>
          <a:endParaRPr lang="en-GB"/>
        </a:p>
      </dgm:t>
    </dgm:pt>
    <dgm:pt modelId="{11112E41-5228-4931-A43B-43A337C6C2FA}" type="pres">
      <dgm:prSet presAssocID="{005E05C4-C02D-4FD9-AB0B-B8EFFF5050AC}" presName="Name0" presStyleCnt="0">
        <dgm:presLayoutVars>
          <dgm:dir/>
          <dgm:animLvl val="lvl"/>
          <dgm:resizeHandles val="exact"/>
        </dgm:presLayoutVars>
      </dgm:prSet>
      <dgm:spPr/>
    </dgm:pt>
    <dgm:pt modelId="{00E489FF-E9D5-41CD-8E29-5853E1245ACF}" type="pres">
      <dgm:prSet presAssocID="{552193B8-5166-4C92-861C-43A0AD3A21D2}" presName="composite" presStyleCnt="0"/>
      <dgm:spPr/>
    </dgm:pt>
    <dgm:pt modelId="{2E206920-982A-40A7-8FAC-BD2E93E1BDCF}" type="pres">
      <dgm:prSet presAssocID="{552193B8-5166-4C92-861C-43A0AD3A21D2}" presName="parTx" presStyleLbl="alignNode1" presStyleIdx="0" presStyleCnt="4">
        <dgm:presLayoutVars>
          <dgm:chMax val="0"/>
          <dgm:chPref val="0"/>
          <dgm:bulletEnabled val="1"/>
        </dgm:presLayoutVars>
      </dgm:prSet>
      <dgm:spPr/>
    </dgm:pt>
    <dgm:pt modelId="{2278E0F1-5949-44A1-98D4-DB1BCAB88DBD}" type="pres">
      <dgm:prSet presAssocID="{552193B8-5166-4C92-861C-43A0AD3A21D2}" presName="desTx" presStyleLbl="alignAccFollowNode1" presStyleIdx="0" presStyleCnt="4">
        <dgm:presLayoutVars>
          <dgm:bulletEnabled val="1"/>
        </dgm:presLayoutVars>
      </dgm:prSet>
      <dgm:spPr/>
    </dgm:pt>
    <dgm:pt modelId="{8885A0D8-996D-40D7-B5F1-74D31CFD5A4F}" type="pres">
      <dgm:prSet presAssocID="{76566236-2E69-4CEA-8EC3-B9A200A9946D}" presName="space" presStyleCnt="0"/>
      <dgm:spPr/>
    </dgm:pt>
    <dgm:pt modelId="{450F2C30-F2B7-44EB-A58E-A6793739A22D}" type="pres">
      <dgm:prSet presAssocID="{6BF30545-74F6-4274-9EE9-6D231DFB9202}" presName="composite" presStyleCnt="0"/>
      <dgm:spPr/>
    </dgm:pt>
    <dgm:pt modelId="{E74A0197-75BD-4F87-B3DA-6004626D8ED5}" type="pres">
      <dgm:prSet presAssocID="{6BF30545-74F6-4274-9EE9-6D231DFB9202}" presName="parTx" presStyleLbl="alignNode1" presStyleIdx="1" presStyleCnt="4">
        <dgm:presLayoutVars>
          <dgm:chMax val="0"/>
          <dgm:chPref val="0"/>
          <dgm:bulletEnabled val="1"/>
        </dgm:presLayoutVars>
      </dgm:prSet>
      <dgm:spPr/>
    </dgm:pt>
    <dgm:pt modelId="{C667CA52-2272-46E3-A3EB-EBBC0138DBAD}" type="pres">
      <dgm:prSet presAssocID="{6BF30545-74F6-4274-9EE9-6D231DFB9202}" presName="desTx" presStyleLbl="alignAccFollowNode1" presStyleIdx="1" presStyleCnt="4">
        <dgm:presLayoutVars>
          <dgm:bulletEnabled val="1"/>
        </dgm:presLayoutVars>
      </dgm:prSet>
      <dgm:spPr/>
    </dgm:pt>
    <dgm:pt modelId="{F82BC838-0D2D-4728-A18E-D85AE22F07FF}" type="pres">
      <dgm:prSet presAssocID="{D5CDE420-43C7-4217-BE1F-92D2114EB00E}" presName="space" presStyleCnt="0"/>
      <dgm:spPr/>
    </dgm:pt>
    <dgm:pt modelId="{338F388E-80CD-47D8-BB93-94663B0266A1}" type="pres">
      <dgm:prSet presAssocID="{B36646C3-2525-4443-8FFA-4BF0BCA7C0EF}" presName="composite" presStyleCnt="0"/>
      <dgm:spPr/>
    </dgm:pt>
    <dgm:pt modelId="{AE6DCE2A-CA61-49D8-A05A-F773DB70CC6F}" type="pres">
      <dgm:prSet presAssocID="{B36646C3-2525-4443-8FFA-4BF0BCA7C0EF}" presName="parTx" presStyleLbl="alignNode1" presStyleIdx="2" presStyleCnt="4">
        <dgm:presLayoutVars>
          <dgm:chMax val="0"/>
          <dgm:chPref val="0"/>
          <dgm:bulletEnabled val="1"/>
        </dgm:presLayoutVars>
      </dgm:prSet>
      <dgm:spPr/>
    </dgm:pt>
    <dgm:pt modelId="{F4A4ED2B-C13D-41DC-A394-34FE501C5DE7}" type="pres">
      <dgm:prSet presAssocID="{B36646C3-2525-4443-8FFA-4BF0BCA7C0EF}" presName="desTx" presStyleLbl="alignAccFollowNode1" presStyleIdx="2" presStyleCnt="4">
        <dgm:presLayoutVars>
          <dgm:bulletEnabled val="1"/>
        </dgm:presLayoutVars>
      </dgm:prSet>
      <dgm:spPr/>
    </dgm:pt>
    <dgm:pt modelId="{C853A342-7613-464A-B4AE-104A14230C2C}" type="pres">
      <dgm:prSet presAssocID="{1E8096BA-2816-415B-AC58-AB0D0B13DBCA}" presName="space" presStyleCnt="0"/>
      <dgm:spPr/>
    </dgm:pt>
    <dgm:pt modelId="{544E624B-D631-4CCD-A4B9-4A3E5E5F35EF}" type="pres">
      <dgm:prSet presAssocID="{182EEDEB-3F8A-4CA3-8717-44DA82FC3BB9}" presName="composite" presStyleCnt="0"/>
      <dgm:spPr/>
    </dgm:pt>
    <dgm:pt modelId="{AF89E927-1B48-4A36-996E-5A4C2A4A5E71}" type="pres">
      <dgm:prSet presAssocID="{182EEDEB-3F8A-4CA3-8717-44DA82FC3BB9}" presName="parTx" presStyleLbl="alignNode1" presStyleIdx="3" presStyleCnt="4">
        <dgm:presLayoutVars>
          <dgm:chMax val="0"/>
          <dgm:chPref val="0"/>
          <dgm:bulletEnabled val="1"/>
        </dgm:presLayoutVars>
      </dgm:prSet>
      <dgm:spPr/>
    </dgm:pt>
    <dgm:pt modelId="{4A435C3F-3B72-42B5-8942-DF6D7DC8EF46}" type="pres">
      <dgm:prSet presAssocID="{182EEDEB-3F8A-4CA3-8717-44DA82FC3BB9}" presName="desTx" presStyleLbl="alignAccFollowNode1" presStyleIdx="3" presStyleCnt="4">
        <dgm:presLayoutVars>
          <dgm:bulletEnabled val="1"/>
        </dgm:presLayoutVars>
      </dgm:prSet>
      <dgm:spPr/>
    </dgm:pt>
  </dgm:ptLst>
  <dgm:cxnLst>
    <dgm:cxn modelId="{D0760B00-C6E1-4100-B194-4408D0FA6DDC}" type="presOf" srcId="{6BF30545-74F6-4274-9EE9-6D231DFB9202}" destId="{E74A0197-75BD-4F87-B3DA-6004626D8ED5}" srcOrd="0" destOrd="0" presId="urn:microsoft.com/office/officeart/2005/8/layout/hList1"/>
    <dgm:cxn modelId="{5F6F2E0A-B429-437A-8D02-1F4503E4C735}" type="presOf" srcId="{9CD86368-FA5E-4CE5-8F86-8BCAADDE1851}" destId="{F4A4ED2B-C13D-41DC-A394-34FE501C5DE7}" srcOrd="0" destOrd="1" presId="urn:microsoft.com/office/officeart/2005/8/layout/hList1"/>
    <dgm:cxn modelId="{4D61921D-5FD8-44C5-9CA4-E3A1122E02D0}" srcId="{005E05C4-C02D-4FD9-AB0B-B8EFFF5050AC}" destId="{182EEDEB-3F8A-4CA3-8717-44DA82FC3BB9}" srcOrd="3" destOrd="0" parTransId="{3EA6D658-12CD-4CF6-B44B-D9E0C6543306}" sibTransId="{2C6DD707-5AC7-4114-939B-AEEC20946009}"/>
    <dgm:cxn modelId="{EB718E3A-F98F-4E0A-B898-CAAD1E85AE5A}" srcId="{005E05C4-C02D-4FD9-AB0B-B8EFFF5050AC}" destId="{552193B8-5166-4C92-861C-43A0AD3A21D2}" srcOrd="0" destOrd="0" parTransId="{C4037A1B-860A-4016-B572-900644A4EF67}" sibTransId="{76566236-2E69-4CEA-8EC3-B9A200A9946D}"/>
    <dgm:cxn modelId="{23B54B69-6216-4E09-AC7B-97BD4C37DA5A}" srcId="{552193B8-5166-4C92-861C-43A0AD3A21D2}" destId="{F862F14D-F75B-472D-87BD-E45749E7A143}" srcOrd="0" destOrd="0" parTransId="{1C9E0EFD-2729-4E45-A135-72A955EE6C99}" sibTransId="{198AA731-4FFB-4405-AE1B-E4ECADE33DDF}"/>
    <dgm:cxn modelId="{49C4C773-C56B-4799-B137-804D2589675C}" type="presOf" srcId="{552193B8-5166-4C92-861C-43A0AD3A21D2}" destId="{2E206920-982A-40A7-8FAC-BD2E93E1BDCF}" srcOrd="0" destOrd="0" presId="urn:microsoft.com/office/officeart/2005/8/layout/hList1"/>
    <dgm:cxn modelId="{A792FD7C-91BA-443A-B279-81056FB2F366}" srcId="{6BF30545-74F6-4274-9EE9-6D231DFB9202}" destId="{44F363A0-77E1-47D6-A531-F4BA8C10155E}" srcOrd="0" destOrd="0" parTransId="{D2B0BF57-C9D7-4015-A14A-4A5B99416513}" sibTransId="{3A3443A9-AAFB-480B-BB82-BD52CF21A089}"/>
    <dgm:cxn modelId="{CCAC9A7F-27A7-4C4B-B1B8-C55DC8A87BCF}" srcId="{005E05C4-C02D-4FD9-AB0B-B8EFFF5050AC}" destId="{6BF30545-74F6-4274-9EE9-6D231DFB9202}" srcOrd="1" destOrd="0" parTransId="{EC5810D8-3C29-42CB-8AAF-13ED6E03CA4F}" sibTransId="{D5CDE420-43C7-4217-BE1F-92D2114EB00E}"/>
    <dgm:cxn modelId="{1377DE84-5388-446B-89DC-1C5784107E53}" srcId="{B36646C3-2525-4443-8FFA-4BF0BCA7C0EF}" destId="{845BB70D-5B35-4B87-8936-A047830A96DB}" srcOrd="0" destOrd="0" parTransId="{7D4D5C1A-C1F3-4FB3-9384-452B3E0E2C05}" sibTransId="{4D546259-75D7-4F59-889E-425F74845ECF}"/>
    <dgm:cxn modelId="{469C9888-B37E-40EF-8D2C-D6FF5118CE50}" srcId="{005E05C4-C02D-4FD9-AB0B-B8EFFF5050AC}" destId="{B36646C3-2525-4443-8FFA-4BF0BCA7C0EF}" srcOrd="2" destOrd="0" parTransId="{8855879A-5B26-43FA-9923-F109B89EC3D2}" sibTransId="{1E8096BA-2816-415B-AC58-AB0D0B13DBCA}"/>
    <dgm:cxn modelId="{EB177C8B-D617-4E86-974A-7BFA297B233B}" srcId="{182EEDEB-3F8A-4CA3-8717-44DA82FC3BB9}" destId="{07EB18D2-E1C2-41D0-9CB7-8F8AE7B90CE8}" srcOrd="0" destOrd="0" parTransId="{6B78974F-8021-4CDD-8D5E-A516B179538F}" sibTransId="{10126788-4A95-4786-A702-AA6926245B79}"/>
    <dgm:cxn modelId="{B0FB7E93-D43D-4CCD-ABE9-86D797C7A903}" type="presOf" srcId="{B36646C3-2525-4443-8FFA-4BF0BCA7C0EF}" destId="{AE6DCE2A-CA61-49D8-A05A-F773DB70CC6F}" srcOrd="0" destOrd="0" presId="urn:microsoft.com/office/officeart/2005/8/layout/hList1"/>
    <dgm:cxn modelId="{56B7299C-9F64-48B7-B9AD-1BC958B594EA}" srcId="{B36646C3-2525-4443-8FFA-4BF0BCA7C0EF}" destId="{29E4BC5D-5A20-4CA9-9068-F7E45EC20DEB}" srcOrd="2" destOrd="0" parTransId="{523A7368-0A82-4E18-B115-104C79E65354}" sibTransId="{483E6307-6FBB-4D9B-BFB0-439B962EC8DA}"/>
    <dgm:cxn modelId="{84E16CA3-ECD9-45B2-B1CA-F06257C5954A}" type="presOf" srcId="{005E05C4-C02D-4FD9-AB0B-B8EFFF5050AC}" destId="{11112E41-5228-4931-A43B-43A337C6C2FA}" srcOrd="0" destOrd="0" presId="urn:microsoft.com/office/officeart/2005/8/layout/hList1"/>
    <dgm:cxn modelId="{747EF6A7-7793-40E1-AA49-B16DCBEE67A9}" srcId="{B36646C3-2525-4443-8FFA-4BF0BCA7C0EF}" destId="{9CD86368-FA5E-4CE5-8F86-8BCAADDE1851}" srcOrd="1" destOrd="0" parTransId="{043655F6-B58D-430D-A0C3-75350B8F9374}" sibTransId="{404F69DC-30A0-4521-B1BE-47A29A4CFC53}"/>
    <dgm:cxn modelId="{01ECA5AF-BFF8-4209-B767-2CB40C7E0474}" type="presOf" srcId="{07EB18D2-E1C2-41D0-9CB7-8F8AE7B90CE8}" destId="{4A435C3F-3B72-42B5-8942-DF6D7DC8EF46}" srcOrd="0" destOrd="0" presId="urn:microsoft.com/office/officeart/2005/8/layout/hList1"/>
    <dgm:cxn modelId="{7024A7BC-BAEB-4EB2-A8A0-35F789CEDA45}" type="presOf" srcId="{182EEDEB-3F8A-4CA3-8717-44DA82FC3BB9}" destId="{AF89E927-1B48-4A36-996E-5A4C2A4A5E71}" srcOrd="0" destOrd="0" presId="urn:microsoft.com/office/officeart/2005/8/layout/hList1"/>
    <dgm:cxn modelId="{6F2721BE-9CF5-4620-9F29-FDE19EA6762A}" type="presOf" srcId="{F862F14D-F75B-472D-87BD-E45749E7A143}" destId="{2278E0F1-5949-44A1-98D4-DB1BCAB88DBD}" srcOrd="0" destOrd="0" presId="urn:microsoft.com/office/officeart/2005/8/layout/hList1"/>
    <dgm:cxn modelId="{E4709AC8-805C-4CA0-B7F4-F2C92F7176B9}" type="presOf" srcId="{845BB70D-5B35-4B87-8936-A047830A96DB}" destId="{F4A4ED2B-C13D-41DC-A394-34FE501C5DE7}" srcOrd="0" destOrd="0" presId="urn:microsoft.com/office/officeart/2005/8/layout/hList1"/>
    <dgm:cxn modelId="{95B932F2-05C9-4FAC-823C-4EC10A6F066A}" type="presOf" srcId="{29E4BC5D-5A20-4CA9-9068-F7E45EC20DEB}" destId="{F4A4ED2B-C13D-41DC-A394-34FE501C5DE7}" srcOrd="0" destOrd="2" presId="urn:microsoft.com/office/officeart/2005/8/layout/hList1"/>
    <dgm:cxn modelId="{EF684BF8-229C-4F1C-AA74-6A34E193DB35}" type="presOf" srcId="{44F363A0-77E1-47D6-A531-F4BA8C10155E}" destId="{C667CA52-2272-46E3-A3EB-EBBC0138DBAD}" srcOrd="0" destOrd="0" presId="urn:microsoft.com/office/officeart/2005/8/layout/hList1"/>
    <dgm:cxn modelId="{0594B7CD-2FD8-41A7-B2CE-6FF4CF0E8C66}" type="presParOf" srcId="{11112E41-5228-4931-A43B-43A337C6C2FA}" destId="{00E489FF-E9D5-41CD-8E29-5853E1245ACF}" srcOrd="0" destOrd="0" presId="urn:microsoft.com/office/officeart/2005/8/layout/hList1"/>
    <dgm:cxn modelId="{F92BD6F4-649E-4C0E-A779-AA5B41273F7C}" type="presParOf" srcId="{00E489FF-E9D5-41CD-8E29-5853E1245ACF}" destId="{2E206920-982A-40A7-8FAC-BD2E93E1BDCF}" srcOrd="0" destOrd="0" presId="urn:microsoft.com/office/officeart/2005/8/layout/hList1"/>
    <dgm:cxn modelId="{113AB1A6-65F1-48AF-AEAC-BE1F4464A27E}" type="presParOf" srcId="{00E489FF-E9D5-41CD-8E29-5853E1245ACF}" destId="{2278E0F1-5949-44A1-98D4-DB1BCAB88DBD}" srcOrd="1" destOrd="0" presId="urn:microsoft.com/office/officeart/2005/8/layout/hList1"/>
    <dgm:cxn modelId="{224B70A3-FAAD-4D3A-9D1E-93BD7B647A79}" type="presParOf" srcId="{11112E41-5228-4931-A43B-43A337C6C2FA}" destId="{8885A0D8-996D-40D7-B5F1-74D31CFD5A4F}" srcOrd="1" destOrd="0" presId="urn:microsoft.com/office/officeart/2005/8/layout/hList1"/>
    <dgm:cxn modelId="{53B76850-CB0F-4694-9436-852CB619CA0B}" type="presParOf" srcId="{11112E41-5228-4931-A43B-43A337C6C2FA}" destId="{450F2C30-F2B7-44EB-A58E-A6793739A22D}" srcOrd="2" destOrd="0" presId="urn:microsoft.com/office/officeart/2005/8/layout/hList1"/>
    <dgm:cxn modelId="{C99E9042-5D6F-46E2-BBC1-08B4AAAB5E1D}" type="presParOf" srcId="{450F2C30-F2B7-44EB-A58E-A6793739A22D}" destId="{E74A0197-75BD-4F87-B3DA-6004626D8ED5}" srcOrd="0" destOrd="0" presId="urn:microsoft.com/office/officeart/2005/8/layout/hList1"/>
    <dgm:cxn modelId="{B717B4C6-7533-4401-82D8-6CD515CEE85B}" type="presParOf" srcId="{450F2C30-F2B7-44EB-A58E-A6793739A22D}" destId="{C667CA52-2272-46E3-A3EB-EBBC0138DBAD}" srcOrd="1" destOrd="0" presId="urn:microsoft.com/office/officeart/2005/8/layout/hList1"/>
    <dgm:cxn modelId="{2028CD24-DEBE-4F2C-9414-CDFBBBE72AFB}" type="presParOf" srcId="{11112E41-5228-4931-A43B-43A337C6C2FA}" destId="{F82BC838-0D2D-4728-A18E-D85AE22F07FF}" srcOrd="3" destOrd="0" presId="urn:microsoft.com/office/officeart/2005/8/layout/hList1"/>
    <dgm:cxn modelId="{033CE44F-9A18-4550-ACEC-63467C11D8A5}" type="presParOf" srcId="{11112E41-5228-4931-A43B-43A337C6C2FA}" destId="{338F388E-80CD-47D8-BB93-94663B0266A1}" srcOrd="4" destOrd="0" presId="urn:microsoft.com/office/officeart/2005/8/layout/hList1"/>
    <dgm:cxn modelId="{7083B099-8A44-45E9-916C-BCC8F8C0171D}" type="presParOf" srcId="{338F388E-80CD-47D8-BB93-94663B0266A1}" destId="{AE6DCE2A-CA61-49D8-A05A-F773DB70CC6F}" srcOrd="0" destOrd="0" presId="urn:microsoft.com/office/officeart/2005/8/layout/hList1"/>
    <dgm:cxn modelId="{00531E19-D4F5-4935-A93E-6FBA67940CAE}" type="presParOf" srcId="{338F388E-80CD-47D8-BB93-94663B0266A1}" destId="{F4A4ED2B-C13D-41DC-A394-34FE501C5DE7}" srcOrd="1" destOrd="0" presId="urn:microsoft.com/office/officeart/2005/8/layout/hList1"/>
    <dgm:cxn modelId="{89C83D6F-2902-40B8-852A-C003F14256BC}" type="presParOf" srcId="{11112E41-5228-4931-A43B-43A337C6C2FA}" destId="{C853A342-7613-464A-B4AE-104A14230C2C}" srcOrd="5" destOrd="0" presId="urn:microsoft.com/office/officeart/2005/8/layout/hList1"/>
    <dgm:cxn modelId="{15D0080C-83DB-48C3-B268-4A6A9C43F0B2}" type="presParOf" srcId="{11112E41-5228-4931-A43B-43A337C6C2FA}" destId="{544E624B-D631-4CCD-A4B9-4A3E5E5F35EF}" srcOrd="6" destOrd="0" presId="urn:microsoft.com/office/officeart/2005/8/layout/hList1"/>
    <dgm:cxn modelId="{34F12D6E-7DEA-4E0D-B478-252399486196}" type="presParOf" srcId="{544E624B-D631-4CCD-A4B9-4A3E5E5F35EF}" destId="{AF89E927-1B48-4A36-996E-5A4C2A4A5E71}" srcOrd="0" destOrd="0" presId="urn:microsoft.com/office/officeart/2005/8/layout/hList1"/>
    <dgm:cxn modelId="{D6E34287-F7D9-4837-B33A-E01B54706BC6}" type="presParOf" srcId="{544E624B-D631-4CCD-A4B9-4A3E5E5F35EF}" destId="{4A435C3F-3B72-42B5-8942-DF6D7DC8EF46}"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DF4975D-1174-4064-816D-8F327592BC8C}"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GB"/>
        </a:p>
      </dgm:t>
    </dgm:pt>
    <dgm:pt modelId="{A7D3DBF6-FD90-4B93-9DA6-32AAC6360D3B}">
      <dgm:prSet phldrT="[Text]" custT="1">
        <dgm:style>
          <a:lnRef idx="1">
            <a:schemeClr val="accent6"/>
          </a:lnRef>
          <a:fillRef idx="3">
            <a:schemeClr val="accent6"/>
          </a:fillRef>
          <a:effectRef idx="2">
            <a:schemeClr val="accent6"/>
          </a:effectRef>
          <a:fontRef idx="minor">
            <a:schemeClr val="lt1"/>
          </a:fontRef>
        </dgm:style>
      </dgm:prSet>
      <dgm:spPr>
        <a:xfrm>
          <a:off x="3389712" y="1646468"/>
          <a:ext cx="2946320" cy="2565036"/>
        </a:xfrm>
        <a:prstGeom prst="roundRect">
          <a:avLst/>
        </a:prstGeom>
        <a:gradFill rotWithShape="1">
          <a:gsLst>
            <a:gs pos="0">
              <a:srgbClr val="F89C19">
                <a:tint val="98000"/>
                <a:satMod val="110000"/>
                <a:lumMod val="104000"/>
              </a:srgbClr>
            </a:gs>
            <a:gs pos="69000">
              <a:srgbClr val="F89C19">
                <a:shade val="84000"/>
                <a:satMod val="130000"/>
                <a:lumMod val="92000"/>
              </a:srgbClr>
            </a:gs>
            <a:gs pos="100000">
              <a:srgbClr val="F89C19">
                <a:shade val="76000"/>
                <a:satMod val="130000"/>
                <a:lumMod val="88000"/>
              </a:srgbClr>
            </a:gs>
          </a:gsLst>
          <a:lin ang="5400000" scaled="0"/>
        </a:gradFill>
        <a:ln w="9525" cap="flat" cmpd="sng" algn="ctr">
          <a:solidFill>
            <a:srgbClr val="F89C19">
              <a:shade val="90000"/>
            </a:srgbClr>
          </a:solidFill>
          <a:prstDash val="solid"/>
        </a:ln>
        <a:effectLst/>
      </dgm:spPr>
      <dgm:t>
        <a:bodyPr/>
        <a:lstStyle/>
        <a:p>
          <a:pPr>
            <a:buNone/>
          </a:pPr>
          <a:r>
            <a:rPr lang="en-GB" sz="2000" b="1" dirty="0">
              <a:solidFill>
                <a:sysClr val="window" lastClr="FFFFFF"/>
              </a:solidFill>
              <a:latin typeface="Arial" panose="020B0604020202020204"/>
              <a:ea typeface="+mn-ea"/>
              <a:cs typeface="+mn-cs"/>
            </a:rPr>
            <a:t>AUGMENTATIONS</a:t>
          </a:r>
          <a:r>
            <a:rPr lang="en-GB" sz="2400" dirty="0">
              <a:solidFill>
                <a:sysClr val="window" lastClr="FFFFFF"/>
              </a:solidFill>
              <a:latin typeface="Arial" panose="020B0604020202020204"/>
              <a:ea typeface="+mn-ea"/>
              <a:cs typeface="+mn-cs"/>
            </a:rPr>
            <a:t> (</a:t>
          </a:r>
          <a:r>
            <a:rPr lang="en-MY" sz="2400" dirty="0">
              <a:solidFill>
                <a:sysClr val="window" lastClr="FFFFFF"/>
              </a:solidFill>
              <a:latin typeface="Arial" panose="020B0604020202020204"/>
              <a:ea typeface="+mn-ea"/>
              <a:cs typeface="+mn-cs"/>
            </a:rPr>
            <a:t>addition of a non-antidepressant to an</a:t>
          </a:r>
        </a:p>
        <a:p>
          <a:pPr>
            <a:buNone/>
          </a:pPr>
          <a:r>
            <a:rPr lang="en-MY" sz="2400" dirty="0">
              <a:solidFill>
                <a:sysClr val="window" lastClr="FFFFFF"/>
              </a:solidFill>
              <a:latin typeface="Arial" panose="020B0604020202020204"/>
              <a:ea typeface="+mn-ea"/>
              <a:cs typeface="+mn-cs"/>
            </a:rPr>
            <a:t>ongoing antidepressant)</a:t>
          </a:r>
          <a:r>
            <a:rPr lang="en-GB" sz="2400" dirty="0">
              <a:solidFill>
                <a:sysClr val="window" lastClr="FFFFFF"/>
              </a:solidFill>
              <a:latin typeface="Arial" panose="020B0604020202020204"/>
              <a:ea typeface="+mn-ea"/>
              <a:cs typeface="+mn-cs"/>
            </a:rPr>
            <a:t> </a:t>
          </a:r>
        </a:p>
      </dgm:t>
    </dgm:pt>
    <dgm:pt modelId="{FA8F6737-31B7-474C-8EC9-BF640036188A}" type="parTrans" cxnId="{E6D440C6-86FF-45F8-B843-865F5303EB85}">
      <dgm:prSet/>
      <dgm:spPr/>
      <dgm:t>
        <a:bodyPr/>
        <a:lstStyle/>
        <a:p>
          <a:endParaRPr lang="en-GB"/>
        </a:p>
      </dgm:t>
    </dgm:pt>
    <dgm:pt modelId="{EE5C8D7E-32B0-48A0-90F1-289946C2E11C}" type="sibTrans" cxnId="{E6D440C6-86FF-45F8-B843-865F5303EB85}">
      <dgm:prSet/>
      <dgm:spPr/>
      <dgm:t>
        <a:bodyPr/>
        <a:lstStyle/>
        <a:p>
          <a:endParaRPr lang="en-GB"/>
        </a:p>
      </dgm:t>
    </dgm:pt>
    <dgm:pt modelId="{487E15E7-937B-4A25-BE85-6F913BF82F4F}">
      <dgm:prSet phldrT="[Text]"/>
      <dgm:spPr>
        <a:xfrm>
          <a:off x="4274146" y="503"/>
          <a:ext cx="1177452" cy="1177452"/>
        </a:xfrm>
        <a:prstGeom prst="roundRect">
          <a:avLst/>
        </a:prstGeom>
        <a:solidFill>
          <a:srgbClr val="78C30D">
            <a:hueOff val="0"/>
            <a:satOff val="0"/>
            <a:lumOff val="0"/>
            <a:alphaOff val="0"/>
          </a:srgbClr>
        </a:solidFill>
        <a:ln w="15875" cap="flat" cmpd="sng" algn="ctr">
          <a:solidFill>
            <a:sysClr val="window" lastClr="FFFFFF">
              <a:hueOff val="0"/>
              <a:satOff val="0"/>
              <a:lumOff val="0"/>
              <a:alphaOff val="0"/>
            </a:sysClr>
          </a:solidFill>
          <a:prstDash val="solid"/>
        </a:ln>
        <a:effectLst/>
      </dgm:spPr>
      <dgm:t>
        <a:bodyPr/>
        <a:lstStyle/>
        <a:p>
          <a:pPr>
            <a:buNone/>
          </a:pPr>
          <a:r>
            <a:rPr lang="en-GB" dirty="0">
              <a:solidFill>
                <a:sysClr val="window" lastClr="FFFFFF"/>
              </a:solidFill>
              <a:latin typeface="Arial" panose="020B0604020202020204"/>
              <a:ea typeface="+mn-ea"/>
              <a:cs typeface="+mn-cs"/>
            </a:rPr>
            <a:t>Atypical anti-psychotics</a:t>
          </a:r>
        </a:p>
      </dgm:t>
    </dgm:pt>
    <dgm:pt modelId="{18C307A8-27AD-4E97-A0CF-093C85C009DC}" type="parTrans" cxnId="{362840A7-BEC4-4BAE-99C3-CF3A61CB29E5}">
      <dgm:prSet/>
      <dgm:spPr>
        <a:xfrm rot="16200000">
          <a:off x="4628616" y="1412212"/>
          <a:ext cx="468512" cy="0"/>
        </a:xfrm>
        <a:custGeom>
          <a:avLst/>
          <a:gdLst/>
          <a:ahLst/>
          <a:cxnLst/>
          <a:rect l="0" t="0" r="0" b="0"/>
          <a:pathLst>
            <a:path>
              <a:moveTo>
                <a:pt x="0" y="0"/>
              </a:moveTo>
              <a:lnTo>
                <a:pt x="468512" y="0"/>
              </a:lnTo>
            </a:path>
          </a:pathLst>
        </a:custGeom>
        <a:noFill/>
        <a:ln w="15875" cap="flat" cmpd="sng" algn="ctr">
          <a:solidFill>
            <a:srgbClr val="78C30D">
              <a:shade val="60000"/>
              <a:hueOff val="0"/>
              <a:satOff val="0"/>
              <a:lumOff val="0"/>
              <a:alphaOff val="0"/>
            </a:srgbClr>
          </a:solidFill>
          <a:prstDash val="solid"/>
        </a:ln>
        <a:effectLst/>
      </dgm:spPr>
      <dgm:t>
        <a:bodyPr/>
        <a:lstStyle/>
        <a:p>
          <a:endParaRPr lang="en-GB"/>
        </a:p>
      </dgm:t>
    </dgm:pt>
    <dgm:pt modelId="{BAA070BD-9B2C-4E0E-9DA9-1C66AF880FD9}" type="sibTrans" cxnId="{362840A7-BEC4-4BAE-99C3-CF3A61CB29E5}">
      <dgm:prSet/>
      <dgm:spPr/>
      <dgm:t>
        <a:bodyPr/>
        <a:lstStyle/>
        <a:p>
          <a:endParaRPr lang="en-GB"/>
        </a:p>
      </dgm:t>
    </dgm:pt>
    <dgm:pt modelId="{4AAB5347-FB49-4AA3-89C4-4AD60680176B}">
      <dgm:prSet phldrT="[Text]" custT="1"/>
      <dgm:spPr>
        <a:xfrm>
          <a:off x="6638307" y="2413888"/>
          <a:ext cx="1177452" cy="1177452"/>
        </a:xfrm>
        <a:prstGeom prst="roundRect">
          <a:avLst/>
        </a:prstGeom>
        <a:solidFill>
          <a:srgbClr val="78C30D">
            <a:hueOff val="0"/>
            <a:satOff val="0"/>
            <a:lumOff val="0"/>
            <a:alphaOff val="0"/>
          </a:srgbClr>
        </a:solidFill>
        <a:ln w="15875" cap="flat" cmpd="sng" algn="ctr">
          <a:solidFill>
            <a:sysClr val="window" lastClr="FFFFFF">
              <a:hueOff val="0"/>
              <a:satOff val="0"/>
              <a:lumOff val="0"/>
              <a:alphaOff val="0"/>
            </a:sysClr>
          </a:solidFill>
          <a:prstDash val="solid"/>
        </a:ln>
        <a:effectLst/>
      </dgm:spPr>
      <dgm:t>
        <a:bodyPr/>
        <a:lstStyle/>
        <a:p>
          <a:pPr>
            <a:buNone/>
          </a:pPr>
          <a:r>
            <a:rPr lang="en-GB" sz="1800" dirty="0">
              <a:solidFill>
                <a:sysClr val="window" lastClr="FFFFFF"/>
              </a:solidFill>
              <a:latin typeface="Arial" panose="020B0604020202020204"/>
              <a:ea typeface="+mn-ea"/>
              <a:cs typeface="+mn-cs"/>
            </a:rPr>
            <a:t>Lithium </a:t>
          </a:r>
        </a:p>
      </dgm:t>
    </dgm:pt>
    <dgm:pt modelId="{AFC5C3DB-3B3B-4E82-8441-B1F65AC2CD18}" type="parTrans" cxnId="{3BCD9F71-65EB-42B8-BBD4-D63F91D76A32}">
      <dgm:prSet/>
      <dgm:spPr>
        <a:xfrm rot="107028">
          <a:off x="6335960" y="2979572"/>
          <a:ext cx="302420" cy="0"/>
        </a:xfrm>
        <a:custGeom>
          <a:avLst/>
          <a:gdLst/>
          <a:ahLst/>
          <a:cxnLst/>
          <a:rect l="0" t="0" r="0" b="0"/>
          <a:pathLst>
            <a:path>
              <a:moveTo>
                <a:pt x="0" y="0"/>
              </a:moveTo>
              <a:lnTo>
                <a:pt x="302420" y="0"/>
              </a:lnTo>
            </a:path>
          </a:pathLst>
        </a:custGeom>
        <a:noFill/>
        <a:ln w="15875" cap="flat" cmpd="sng" algn="ctr">
          <a:solidFill>
            <a:srgbClr val="78C30D">
              <a:shade val="60000"/>
              <a:hueOff val="0"/>
              <a:satOff val="0"/>
              <a:lumOff val="0"/>
              <a:alphaOff val="0"/>
            </a:srgbClr>
          </a:solidFill>
          <a:prstDash val="solid"/>
        </a:ln>
        <a:effectLst/>
      </dgm:spPr>
      <dgm:t>
        <a:bodyPr/>
        <a:lstStyle/>
        <a:p>
          <a:endParaRPr lang="en-GB"/>
        </a:p>
      </dgm:t>
    </dgm:pt>
    <dgm:pt modelId="{A316165F-ADC8-4697-BB95-BA68F8559A30}" type="sibTrans" cxnId="{3BCD9F71-65EB-42B8-BBD4-D63F91D76A32}">
      <dgm:prSet/>
      <dgm:spPr/>
      <dgm:t>
        <a:bodyPr/>
        <a:lstStyle/>
        <a:p>
          <a:endParaRPr lang="en-GB"/>
        </a:p>
      </dgm:t>
    </dgm:pt>
    <dgm:pt modelId="{191A15A3-0BDE-47A7-A676-2201CC5938D1}">
      <dgm:prSet phldrT="[Text]" custT="1"/>
      <dgm:spPr>
        <a:xfrm>
          <a:off x="4274146" y="4680017"/>
          <a:ext cx="1177452" cy="1177452"/>
        </a:xfrm>
        <a:prstGeom prst="roundRect">
          <a:avLst/>
        </a:prstGeom>
        <a:solidFill>
          <a:srgbClr val="78C30D">
            <a:hueOff val="0"/>
            <a:satOff val="0"/>
            <a:lumOff val="0"/>
            <a:alphaOff val="0"/>
          </a:srgbClr>
        </a:solidFill>
        <a:ln w="15875" cap="flat" cmpd="sng" algn="ctr">
          <a:solidFill>
            <a:sysClr val="window" lastClr="FFFFFF">
              <a:hueOff val="0"/>
              <a:satOff val="0"/>
              <a:lumOff val="0"/>
              <a:alphaOff val="0"/>
            </a:sysClr>
          </a:solidFill>
          <a:prstDash val="solid"/>
        </a:ln>
        <a:effectLst/>
      </dgm:spPr>
      <dgm:t>
        <a:bodyPr/>
        <a:lstStyle/>
        <a:p>
          <a:pPr>
            <a:buNone/>
          </a:pPr>
          <a:r>
            <a:rPr lang="en-GB" sz="1800" dirty="0">
              <a:solidFill>
                <a:sysClr val="window" lastClr="FFFFFF"/>
              </a:solidFill>
              <a:latin typeface="Arial" panose="020B0604020202020204"/>
              <a:ea typeface="+mn-ea"/>
              <a:cs typeface="+mn-cs"/>
            </a:rPr>
            <a:t>Anti-epileptic agent</a:t>
          </a:r>
        </a:p>
      </dgm:t>
    </dgm:pt>
    <dgm:pt modelId="{82E4FF41-72F9-417F-A8A7-322E0F58519C}" type="parTrans" cxnId="{C5797160-ECE7-4B1E-B37D-BCB4B87FAAA2}">
      <dgm:prSet/>
      <dgm:spPr>
        <a:xfrm rot="5400000">
          <a:off x="4628616" y="4445761"/>
          <a:ext cx="468512" cy="0"/>
        </a:xfrm>
        <a:custGeom>
          <a:avLst/>
          <a:gdLst/>
          <a:ahLst/>
          <a:cxnLst/>
          <a:rect l="0" t="0" r="0" b="0"/>
          <a:pathLst>
            <a:path>
              <a:moveTo>
                <a:pt x="0" y="0"/>
              </a:moveTo>
              <a:lnTo>
                <a:pt x="468512" y="0"/>
              </a:lnTo>
            </a:path>
          </a:pathLst>
        </a:custGeom>
        <a:noFill/>
        <a:ln w="15875" cap="flat" cmpd="sng" algn="ctr">
          <a:solidFill>
            <a:srgbClr val="78C30D">
              <a:shade val="60000"/>
              <a:hueOff val="0"/>
              <a:satOff val="0"/>
              <a:lumOff val="0"/>
              <a:alphaOff val="0"/>
            </a:srgbClr>
          </a:solidFill>
          <a:prstDash val="solid"/>
        </a:ln>
        <a:effectLst/>
      </dgm:spPr>
      <dgm:t>
        <a:bodyPr/>
        <a:lstStyle/>
        <a:p>
          <a:endParaRPr lang="en-GB"/>
        </a:p>
      </dgm:t>
    </dgm:pt>
    <dgm:pt modelId="{8E613C6C-D01C-4421-8191-F0E3FC7077D8}" type="sibTrans" cxnId="{C5797160-ECE7-4B1E-B37D-BCB4B87FAAA2}">
      <dgm:prSet/>
      <dgm:spPr/>
      <dgm:t>
        <a:bodyPr/>
        <a:lstStyle/>
        <a:p>
          <a:endParaRPr lang="en-GB"/>
        </a:p>
      </dgm:t>
    </dgm:pt>
    <dgm:pt modelId="{606BA61C-923D-4B68-B7DC-D4A5203DD1AD}">
      <dgm:prSet phldrT="[Text]" custT="1"/>
      <dgm:spPr>
        <a:xfrm>
          <a:off x="1800589" y="2375857"/>
          <a:ext cx="1386438" cy="1177452"/>
        </a:xfrm>
        <a:prstGeom prst="roundRect">
          <a:avLst/>
        </a:prstGeom>
        <a:solidFill>
          <a:srgbClr val="78C30D">
            <a:hueOff val="0"/>
            <a:satOff val="0"/>
            <a:lumOff val="0"/>
            <a:alphaOff val="0"/>
          </a:srgbClr>
        </a:solidFill>
        <a:ln w="15875" cap="flat" cmpd="sng" algn="ctr">
          <a:solidFill>
            <a:sysClr val="window" lastClr="FFFFFF">
              <a:hueOff val="0"/>
              <a:satOff val="0"/>
              <a:lumOff val="0"/>
              <a:alphaOff val="0"/>
            </a:sysClr>
          </a:solidFill>
          <a:prstDash val="solid"/>
        </a:ln>
        <a:effectLst/>
      </dgm:spPr>
      <dgm:t>
        <a:bodyPr/>
        <a:lstStyle/>
        <a:p>
          <a:pPr>
            <a:buNone/>
          </a:pPr>
          <a:r>
            <a:rPr lang="en-GB" sz="1600" dirty="0" err="1">
              <a:solidFill>
                <a:sysClr val="window" lastClr="FFFFFF"/>
              </a:solidFill>
              <a:latin typeface="Arial" panose="020B0604020202020204"/>
              <a:ea typeface="+mn-ea"/>
              <a:cs typeface="+mn-cs"/>
            </a:rPr>
            <a:t>Esketamine</a:t>
          </a:r>
          <a:r>
            <a:rPr lang="en-GB" sz="1600" dirty="0">
              <a:solidFill>
                <a:sysClr val="window" lastClr="FFFFFF"/>
              </a:solidFill>
              <a:latin typeface="Arial" panose="020B0604020202020204"/>
              <a:ea typeface="+mn-ea"/>
              <a:cs typeface="+mn-cs"/>
            </a:rPr>
            <a:t> </a:t>
          </a:r>
        </a:p>
      </dgm:t>
    </dgm:pt>
    <dgm:pt modelId="{8342AE6B-F45F-4044-871F-2EE2C5795C90}" type="parTrans" cxnId="{423C91FF-69FC-45AD-92FE-2EF59FAF5697}">
      <dgm:prSet/>
      <dgm:spPr>
        <a:xfrm rot="10748349">
          <a:off x="3187016" y="2952645"/>
          <a:ext cx="202707" cy="0"/>
        </a:xfrm>
        <a:custGeom>
          <a:avLst/>
          <a:gdLst/>
          <a:ahLst/>
          <a:cxnLst/>
          <a:rect l="0" t="0" r="0" b="0"/>
          <a:pathLst>
            <a:path>
              <a:moveTo>
                <a:pt x="0" y="0"/>
              </a:moveTo>
              <a:lnTo>
                <a:pt x="202707" y="0"/>
              </a:lnTo>
            </a:path>
          </a:pathLst>
        </a:custGeom>
        <a:noFill/>
        <a:ln w="15875" cap="flat" cmpd="sng" algn="ctr">
          <a:solidFill>
            <a:srgbClr val="78C30D">
              <a:shade val="60000"/>
              <a:hueOff val="0"/>
              <a:satOff val="0"/>
              <a:lumOff val="0"/>
              <a:alphaOff val="0"/>
            </a:srgbClr>
          </a:solidFill>
          <a:prstDash val="solid"/>
        </a:ln>
        <a:effectLst/>
      </dgm:spPr>
      <dgm:t>
        <a:bodyPr/>
        <a:lstStyle/>
        <a:p>
          <a:endParaRPr lang="en-GB"/>
        </a:p>
      </dgm:t>
    </dgm:pt>
    <dgm:pt modelId="{9F46F922-FB79-42E8-AEFC-6EB2E273F17A}" type="sibTrans" cxnId="{423C91FF-69FC-45AD-92FE-2EF59FAF5697}">
      <dgm:prSet/>
      <dgm:spPr/>
      <dgm:t>
        <a:bodyPr/>
        <a:lstStyle/>
        <a:p>
          <a:endParaRPr lang="en-GB"/>
        </a:p>
      </dgm:t>
    </dgm:pt>
    <dgm:pt modelId="{B9DF8DF5-92A9-474C-9DA3-DD8FCF2330C0}" type="pres">
      <dgm:prSet presAssocID="{FDF4975D-1174-4064-816D-8F327592BC8C}" presName="Name0" presStyleCnt="0">
        <dgm:presLayoutVars>
          <dgm:chMax val="1"/>
          <dgm:chPref val="1"/>
          <dgm:dir/>
          <dgm:animOne val="branch"/>
          <dgm:animLvl val="lvl"/>
        </dgm:presLayoutVars>
      </dgm:prSet>
      <dgm:spPr/>
    </dgm:pt>
    <dgm:pt modelId="{A129C407-AD0C-42DA-8DA6-AACDA8407B3D}" type="pres">
      <dgm:prSet presAssocID="{A7D3DBF6-FD90-4B93-9DA6-32AAC6360D3B}" presName="singleCycle" presStyleCnt="0"/>
      <dgm:spPr/>
    </dgm:pt>
    <dgm:pt modelId="{EC9884AD-6398-4DEC-A5E2-BA708E4C852C}" type="pres">
      <dgm:prSet presAssocID="{A7D3DBF6-FD90-4B93-9DA6-32AAC6360D3B}" presName="singleCenter" presStyleLbl="node1" presStyleIdx="0" presStyleCnt="5" custScaleX="167653" custScaleY="145957" custLinFactNeighborY="0">
        <dgm:presLayoutVars>
          <dgm:chMax val="7"/>
          <dgm:chPref val="7"/>
        </dgm:presLayoutVars>
      </dgm:prSet>
      <dgm:spPr/>
    </dgm:pt>
    <dgm:pt modelId="{119B22FD-71B4-4E61-8F28-EFC40C87E412}" type="pres">
      <dgm:prSet presAssocID="{18C307A8-27AD-4E97-A0CF-093C85C009DC}" presName="Name56" presStyleLbl="parChTrans1D2" presStyleIdx="0" presStyleCnt="4"/>
      <dgm:spPr/>
    </dgm:pt>
    <dgm:pt modelId="{CF1B235A-31BE-4F51-9665-2475D5B86BEE}" type="pres">
      <dgm:prSet presAssocID="{487E15E7-937B-4A25-BE85-6F913BF82F4F}" presName="text0" presStyleLbl="node1" presStyleIdx="1" presStyleCnt="5">
        <dgm:presLayoutVars>
          <dgm:bulletEnabled val="1"/>
        </dgm:presLayoutVars>
      </dgm:prSet>
      <dgm:spPr/>
    </dgm:pt>
    <dgm:pt modelId="{D3CC7B53-8A38-4326-98AD-3E5B0C58C4AC}" type="pres">
      <dgm:prSet presAssocID="{AFC5C3DB-3B3B-4E82-8441-B1F65AC2CD18}" presName="Name56" presStyleLbl="parChTrans1D2" presStyleIdx="1" presStyleCnt="4"/>
      <dgm:spPr/>
    </dgm:pt>
    <dgm:pt modelId="{5A73ED55-E38F-4784-B5A6-C402C86A3CE4}" type="pres">
      <dgm:prSet presAssocID="{4AAB5347-FB49-4AA3-89C4-4AD60680176B}" presName="text0" presStyleLbl="node1" presStyleIdx="2" presStyleCnt="5" custRadScaleRad="101092" custRadScaleInc="3964">
        <dgm:presLayoutVars>
          <dgm:bulletEnabled val="1"/>
        </dgm:presLayoutVars>
      </dgm:prSet>
      <dgm:spPr/>
    </dgm:pt>
    <dgm:pt modelId="{676C10ED-3401-420A-98C5-378E4AF99672}" type="pres">
      <dgm:prSet presAssocID="{82E4FF41-72F9-417F-A8A7-322E0F58519C}" presName="Name56" presStyleLbl="parChTrans1D2" presStyleIdx="2" presStyleCnt="4"/>
      <dgm:spPr/>
    </dgm:pt>
    <dgm:pt modelId="{6D0DE22F-0D70-4510-91B7-AC56DB6BFE4F}" type="pres">
      <dgm:prSet presAssocID="{191A15A3-0BDE-47A7-A676-2201CC5938D1}" presName="text0" presStyleLbl="node1" presStyleIdx="3" presStyleCnt="5">
        <dgm:presLayoutVars>
          <dgm:bulletEnabled val="1"/>
        </dgm:presLayoutVars>
      </dgm:prSet>
      <dgm:spPr/>
    </dgm:pt>
    <dgm:pt modelId="{D854B99F-C7BD-420C-9699-BB77278F3347}" type="pres">
      <dgm:prSet presAssocID="{8342AE6B-F45F-4044-871F-2EE2C5795C90}" presName="Name56" presStyleLbl="parChTrans1D2" presStyleIdx="3" presStyleCnt="4"/>
      <dgm:spPr/>
    </dgm:pt>
    <dgm:pt modelId="{1064C915-040F-4A80-95FB-D064521827CF}" type="pres">
      <dgm:prSet presAssocID="{606BA61C-923D-4B68-B7DC-D4A5203DD1AD}" presName="text0" presStyleLbl="node1" presStyleIdx="4" presStyleCnt="5" custScaleX="117749" custRadScaleRad="101264" custRadScaleInc="-1913">
        <dgm:presLayoutVars>
          <dgm:bulletEnabled val="1"/>
        </dgm:presLayoutVars>
      </dgm:prSet>
      <dgm:spPr/>
    </dgm:pt>
  </dgm:ptLst>
  <dgm:cxnLst>
    <dgm:cxn modelId="{DCAAE720-5982-42C7-AC14-6BFF37FEFFA5}" type="presOf" srcId="{191A15A3-0BDE-47A7-A676-2201CC5938D1}" destId="{6D0DE22F-0D70-4510-91B7-AC56DB6BFE4F}" srcOrd="0" destOrd="0" presId="urn:microsoft.com/office/officeart/2008/layout/RadialCluster"/>
    <dgm:cxn modelId="{1F17F635-24A7-405F-BE55-D64434A149E5}" type="presOf" srcId="{8342AE6B-F45F-4044-871F-2EE2C5795C90}" destId="{D854B99F-C7BD-420C-9699-BB77278F3347}" srcOrd="0" destOrd="0" presId="urn:microsoft.com/office/officeart/2008/layout/RadialCluster"/>
    <dgm:cxn modelId="{C5797160-ECE7-4B1E-B37D-BCB4B87FAAA2}" srcId="{A7D3DBF6-FD90-4B93-9DA6-32AAC6360D3B}" destId="{191A15A3-0BDE-47A7-A676-2201CC5938D1}" srcOrd="2" destOrd="0" parTransId="{82E4FF41-72F9-417F-A8A7-322E0F58519C}" sibTransId="{8E613C6C-D01C-4421-8191-F0E3FC7077D8}"/>
    <dgm:cxn modelId="{02D50861-6909-45F9-91F7-5B1EBEF4DC6B}" type="presOf" srcId="{18C307A8-27AD-4E97-A0CF-093C85C009DC}" destId="{119B22FD-71B4-4E61-8F28-EFC40C87E412}" srcOrd="0" destOrd="0" presId="urn:microsoft.com/office/officeart/2008/layout/RadialCluster"/>
    <dgm:cxn modelId="{8A304E61-F123-4E27-9D05-FD1FA18F67ED}" type="presOf" srcId="{487E15E7-937B-4A25-BE85-6F913BF82F4F}" destId="{CF1B235A-31BE-4F51-9665-2475D5B86BEE}" srcOrd="0" destOrd="0" presId="urn:microsoft.com/office/officeart/2008/layout/RadialCluster"/>
    <dgm:cxn modelId="{4D038E43-1ACD-437E-9F7F-4EC378EB0803}" type="presOf" srcId="{A7D3DBF6-FD90-4B93-9DA6-32AAC6360D3B}" destId="{EC9884AD-6398-4DEC-A5E2-BA708E4C852C}" srcOrd="0" destOrd="0" presId="urn:microsoft.com/office/officeart/2008/layout/RadialCluster"/>
    <dgm:cxn modelId="{183FFA64-90B5-4624-B5EA-3EDB7DE6C98C}" type="presOf" srcId="{606BA61C-923D-4B68-B7DC-D4A5203DD1AD}" destId="{1064C915-040F-4A80-95FB-D064521827CF}" srcOrd="0" destOrd="0" presId="urn:microsoft.com/office/officeart/2008/layout/RadialCluster"/>
    <dgm:cxn modelId="{813A0D4F-784C-47CB-97EC-3187583CB54F}" type="presOf" srcId="{4AAB5347-FB49-4AA3-89C4-4AD60680176B}" destId="{5A73ED55-E38F-4784-B5A6-C402C86A3CE4}" srcOrd="0" destOrd="0" presId="urn:microsoft.com/office/officeart/2008/layout/RadialCluster"/>
    <dgm:cxn modelId="{3BCD9F71-65EB-42B8-BBD4-D63F91D76A32}" srcId="{A7D3DBF6-FD90-4B93-9DA6-32AAC6360D3B}" destId="{4AAB5347-FB49-4AA3-89C4-4AD60680176B}" srcOrd="1" destOrd="0" parTransId="{AFC5C3DB-3B3B-4E82-8441-B1F65AC2CD18}" sibTransId="{A316165F-ADC8-4697-BB95-BA68F8559A30}"/>
    <dgm:cxn modelId="{A123659E-FD05-4606-B99F-DF7C39C722B6}" type="presOf" srcId="{FDF4975D-1174-4064-816D-8F327592BC8C}" destId="{B9DF8DF5-92A9-474C-9DA3-DD8FCF2330C0}" srcOrd="0" destOrd="0" presId="urn:microsoft.com/office/officeart/2008/layout/RadialCluster"/>
    <dgm:cxn modelId="{362840A7-BEC4-4BAE-99C3-CF3A61CB29E5}" srcId="{A7D3DBF6-FD90-4B93-9DA6-32AAC6360D3B}" destId="{487E15E7-937B-4A25-BE85-6F913BF82F4F}" srcOrd="0" destOrd="0" parTransId="{18C307A8-27AD-4E97-A0CF-093C85C009DC}" sibTransId="{BAA070BD-9B2C-4E0E-9DA9-1C66AF880FD9}"/>
    <dgm:cxn modelId="{E6D440C6-86FF-45F8-B843-865F5303EB85}" srcId="{FDF4975D-1174-4064-816D-8F327592BC8C}" destId="{A7D3DBF6-FD90-4B93-9DA6-32AAC6360D3B}" srcOrd="0" destOrd="0" parTransId="{FA8F6737-31B7-474C-8EC9-BF640036188A}" sibTransId="{EE5C8D7E-32B0-48A0-90F1-289946C2E11C}"/>
    <dgm:cxn modelId="{931720E6-2F37-46EC-84C9-4889104C2E10}" type="presOf" srcId="{82E4FF41-72F9-417F-A8A7-322E0F58519C}" destId="{676C10ED-3401-420A-98C5-378E4AF99672}" srcOrd="0" destOrd="0" presId="urn:microsoft.com/office/officeart/2008/layout/RadialCluster"/>
    <dgm:cxn modelId="{1B2DC9FB-E451-43B7-B136-0813E78FA93F}" type="presOf" srcId="{AFC5C3DB-3B3B-4E82-8441-B1F65AC2CD18}" destId="{D3CC7B53-8A38-4326-98AD-3E5B0C58C4AC}" srcOrd="0" destOrd="0" presId="urn:microsoft.com/office/officeart/2008/layout/RadialCluster"/>
    <dgm:cxn modelId="{423C91FF-69FC-45AD-92FE-2EF59FAF5697}" srcId="{A7D3DBF6-FD90-4B93-9DA6-32AAC6360D3B}" destId="{606BA61C-923D-4B68-B7DC-D4A5203DD1AD}" srcOrd="3" destOrd="0" parTransId="{8342AE6B-F45F-4044-871F-2EE2C5795C90}" sibTransId="{9F46F922-FB79-42E8-AEFC-6EB2E273F17A}"/>
    <dgm:cxn modelId="{E15C7080-A753-4F74-A7EF-D33A3CA1E8AA}" type="presParOf" srcId="{B9DF8DF5-92A9-474C-9DA3-DD8FCF2330C0}" destId="{A129C407-AD0C-42DA-8DA6-AACDA8407B3D}" srcOrd="0" destOrd="0" presId="urn:microsoft.com/office/officeart/2008/layout/RadialCluster"/>
    <dgm:cxn modelId="{CC035822-AEF2-4B49-B609-D107B9D0A8AF}" type="presParOf" srcId="{A129C407-AD0C-42DA-8DA6-AACDA8407B3D}" destId="{EC9884AD-6398-4DEC-A5E2-BA708E4C852C}" srcOrd="0" destOrd="0" presId="urn:microsoft.com/office/officeart/2008/layout/RadialCluster"/>
    <dgm:cxn modelId="{E760E1CC-09E7-4B70-8EB0-B2BE01CCB6AB}" type="presParOf" srcId="{A129C407-AD0C-42DA-8DA6-AACDA8407B3D}" destId="{119B22FD-71B4-4E61-8F28-EFC40C87E412}" srcOrd="1" destOrd="0" presId="urn:microsoft.com/office/officeart/2008/layout/RadialCluster"/>
    <dgm:cxn modelId="{BEFB7A80-BF1E-4A00-A4D8-2EA844A9AE51}" type="presParOf" srcId="{A129C407-AD0C-42DA-8DA6-AACDA8407B3D}" destId="{CF1B235A-31BE-4F51-9665-2475D5B86BEE}" srcOrd="2" destOrd="0" presId="urn:microsoft.com/office/officeart/2008/layout/RadialCluster"/>
    <dgm:cxn modelId="{5AA698E0-7E9D-422B-A185-43E5D1F7BF98}" type="presParOf" srcId="{A129C407-AD0C-42DA-8DA6-AACDA8407B3D}" destId="{D3CC7B53-8A38-4326-98AD-3E5B0C58C4AC}" srcOrd="3" destOrd="0" presId="urn:microsoft.com/office/officeart/2008/layout/RadialCluster"/>
    <dgm:cxn modelId="{9B402217-1390-4F81-98AD-1E1F7EA1F1AA}" type="presParOf" srcId="{A129C407-AD0C-42DA-8DA6-AACDA8407B3D}" destId="{5A73ED55-E38F-4784-B5A6-C402C86A3CE4}" srcOrd="4" destOrd="0" presId="urn:microsoft.com/office/officeart/2008/layout/RadialCluster"/>
    <dgm:cxn modelId="{9DF057B1-B690-44E3-A390-CD758BB4B07E}" type="presParOf" srcId="{A129C407-AD0C-42DA-8DA6-AACDA8407B3D}" destId="{676C10ED-3401-420A-98C5-378E4AF99672}" srcOrd="5" destOrd="0" presId="urn:microsoft.com/office/officeart/2008/layout/RadialCluster"/>
    <dgm:cxn modelId="{E183CE04-2F50-45A8-8DA4-4F3352ECEFF2}" type="presParOf" srcId="{A129C407-AD0C-42DA-8DA6-AACDA8407B3D}" destId="{6D0DE22F-0D70-4510-91B7-AC56DB6BFE4F}" srcOrd="6" destOrd="0" presId="urn:microsoft.com/office/officeart/2008/layout/RadialCluster"/>
    <dgm:cxn modelId="{0AF6388A-CFFB-4481-9389-9A99AF3122D5}" type="presParOf" srcId="{A129C407-AD0C-42DA-8DA6-AACDA8407B3D}" destId="{D854B99F-C7BD-420C-9699-BB77278F3347}" srcOrd="7" destOrd="0" presId="urn:microsoft.com/office/officeart/2008/layout/RadialCluster"/>
    <dgm:cxn modelId="{72C61806-C2C9-4E65-BAFC-0D51C50B165F}" type="presParOf" srcId="{A129C407-AD0C-42DA-8DA6-AACDA8407B3D}" destId="{1064C915-040F-4A80-95FB-D064521827CF}" srcOrd="8"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396B68-7049-457D-99B6-F5311C60A5CC}">
      <dsp:nvSpPr>
        <dsp:cNvPr id="0" name=""/>
        <dsp:cNvSpPr/>
      </dsp:nvSpPr>
      <dsp:spPr>
        <a:xfrm>
          <a:off x="549965" y="291"/>
          <a:ext cx="2310289" cy="1386173"/>
        </a:xfrm>
        <a:prstGeom prst="rect">
          <a:avLst/>
        </a:prstGeom>
        <a:solidFill>
          <a:schemeClr val="accent2">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Incorrect diagnosis</a:t>
          </a:r>
        </a:p>
      </dsp:txBody>
      <dsp:txXfrm>
        <a:off x="549965" y="291"/>
        <a:ext cx="2310289" cy="1386173"/>
      </dsp:txXfrm>
    </dsp:sp>
    <dsp:sp modelId="{070D98BB-6931-4656-BAFC-098887D8FC23}">
      <dsp:nvSpPr>
        <dsp:cNvPr id="0" name=""/>
        <dsp:cNvSpPr/>
      </dsp:nvSpPr>
      <dsp:spPr>
        <a:xfrm>
          <a:off x="3091283" y="291"/>
          <a:ext cx="2310289" cy="1386173"/>
        </a:xfrm>
        <a:prstGeom prst="rect">
          <a:avLst/>
        </a:prstGeom>
        <a:solidFill>
          <a:schemeClr val="accent2">
            <a:hueOff val="-291073"/>
            <a:satOff val="-16786"/>
            <a:lumOff val="1726"/>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Psychotic depression</a:t>
          </a:r>
        </a:p>
      </dsp:txBody>
      <dsp:txXfrm>
        <a:off x="3091283" y="291"/>
        <a:ext cx="2310289" cy="1386173"/>
      </dsp:txXfrm>
    </dsp:sp>
    <dsp:sp modelId="{1D61E802-C0BD-457A-ABCA-BE4964B576EB}">
      <dsp:nvSpPr>
        <dsp:cNvPr id="0" name=""/>
        <dsp:cNvSpPr/>
      </dsp:nvSpPr>
      <dsp:spPr>
        <a:xfrm>
          <a:off x="549965" y="1617493"/>
          <a:ext cx="2310289" cy="1386173"/>
        </a:xfrm>
        <a:prstGeom prst="rect">
          <a:avLst/>
        </a:prstGeom>
        <a:solidFill>
          <a:schemeClr val="accent2">
            <a:hueOff val="-582145"/>
            <a:satOff val="-33571"/>
            <a:lumOff val="3451"/>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Organic condition</a:t>
          </a:r>
        </a:p>
      </dsp:txBody>
      <dsp:txXfrm>
        <a:off x="549965" y="1617493"/>
        <a:ext cx="2310289" cy="1386173"/>
      </dsp:txXfrm>
    </dsp:sp>
    <dsp:sp modelId="{E3E778B6-880A-456A-8C8B-D007792869BE}">
      <dsp:nvSpPr>
        <dsp:cNvPr id="0" name=""/>
        <dsp:cNvSpPr/>
      </dsp:nvSpPr>
      <dsp:spPr>
        <a:xfrm>
          <a:off x="3091283" y="1617493"/>
          <a:ext cx="2310289" cy="1386173"/>
        </a:xfrm>
        <a:prstGeom prst="rect">
          <a:avLst/>
        </a:prstGeom>
        <a:solidFill>
          <a:schemeClr val="accent2">
            <a:hueOff val="-873218"/>
            <a:satOff val="-50357"/>
            <a:lumOff val="5177"/>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Co-morbid psychiatric disorder</a:t>
          </a:r>
        </a:p>
      </dsp:txBody>
      <dsp:txXfrm>
        <a:off x="3091283" y="1617493"/>
        <a:ext cx="2310289" cy="1386173"/>
      </dsp:txXfrm>
    </dsp:sp>
    <dsp:sp modelId="{AF647C28-C215-48A6-AA3A-1AB0F0D52052}">
      <dsp:nvSpPr>
        <dsp:cNvPr id="0" name=""/>
        <dsp:cNvSpPr/>
      </dsp:nvSpPr>
      <dsp:spPr>
        <a:xfrm>
          <a:off x="549965" y="3234696"/>
          <a:ext cx="2310289" cy="1386173"/>
        </a:xfrm>
        <a:prstGeom prst="rect">
          <a:avLst/>
        </a:prstGeom>
        <a:solidFill>
          <a:schemeClr val="accent2">
            <a:hueOff val="-1164290"/>
            <a:satOff val="-67142"/>
            <a:lumOff val="6902"/>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Adverse psychosocial factor</a:t>
          </a:r>
        </a:p>
      </dsp:txBody>
      <dsp:txXfrm>
        <a:off x="549965" y="3234696"/>
        <a:ext cx="2310289" cy="1386173"/>
      </dsp:txXfrm>
    </dsp:sp>
    <dsp:sp modelId="{71CC57CB-CA6F-47C3-A60C-060BB62776B0}">
      <dsp:nvSpPr>
        <dsp:cNvPr id="0" name=""/>
        <dsp:cNvSpPr/>
      </dsp:nvSpPr>
      <dsp:spPr>
        <a:xfrm>
          <a:off x="3091283" y="3234696"/>
          <a:ext cx="2310289" cy="1386173"/>
        </a:xfrm>
        <a:prstGeom prst="rect">
          <a:avLst/>
        </a:prstGeom>
        <a:solidFill>
          <a:schemeClr val="accent2">
            <a:hueOff val="-1455363"/>
            <a:satOff val="-83928"/>
            <a:lumOff val="8628"/>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t>Non/poor compliance</a:t>
          </a:r>
        </a:p>
      </dsp:txBody>
      <dsp:txXfrm>
        <a:off x="3091283" y="3234696"/>
        <a:ext cx="2310289" cy="13861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2E3CCD-FB57-4EFE-9E79-810845EFC04E}">
      <dsp:nvSpPr>
        <dsp:cNvPr id="0" name=""/>
        <dsp:cNvSpPr/>
      </dsp:nvSpPr>
      <dsp:spPr>
        <a:xfrm>
          <a:off x="2524475" y="2721"/>
          <a:ext cx="1690178" cy="1098615"/>
        </a:xfrm>
        <a:prstGeom prst="roundRect">
          <a:avLst/>
        </a:prstGeom>
        <a:gradFill rotWithShape="0">
          <a:gsLst>
            <a:gs pos="0">
              <a:schemeClr val="accent2">
                <a:shade val="80000"/>
                <a:hueOff val="0"/>
                <a:satOff val="0"/>
                <a:lumOff val="0"/>
                <a:alphaOff val="0"/>
                <a:satMod val="103000"/>
                <a:lumMod val="102000"/>
                <a:tint val="94000"/>
              </a:schemeClr>
            </a:gs>
            <a:gs pos="50000">
              <a:schemeClr val="accent2">
                <a:shade val="80000"/>
                <a:hueOff val="0"/>
                <a:satOff val="0"/>
                <a:lumOff val="0"/>
                <a:alphaOff val="0"/>
                <a:satMod val="110000"/>
                <a:lumMod val="100000"/>
                <a:shade val="100000"/>
              </a:schemeClr>
            </a:gs>
            <a:gs pos="100000">
              <a:schemeClr val="accent2">
                <a:shade val="8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Optimisation </a:t>
          </a:r>
        </a:p>
      </dsp:txBody>
      <dsp:txXfrm>
        <a:off x="2578105" y="56351"/>
        <a:ext cx="1582918" cy="991355"/>
      </dsp:txXfrm>
    </dsp:sp>
    <dsp:sp modelId="{AEB9579A-813E-477E-A147-EDEB703E2E5F}">
      <dsp:nvSpPr>
        <dsp:cNvPr id="0" name=""/>
        <dsp:cNvSpPr/>
      </dsp:nvSpPr>
      <dsp:spPr>
        <a:xfrm>
          <a:off x="1555270" y="552028"/>
          <a:ext cx="3628588" cy="3628588"/>
        </a:xfrm>
        <a:custGeom>
          <a:avLst/>
          <a:gdLst/>
          <a:ahLst/>
          <a:cxnLst/>
          <a:rect l="0" t="0" r="0" b="0"/>
          <a:pathLst>
            <a:path>
              <a:moveTo>
                <a:pt x="2670077" y="214513"/>
              </a:moveTo>
              <a:arcTo wR="1814294" hR="1814294" stAng="17888642" swAng="2293053"/>
            </a:path>
          </a:pathLst>
        </a:custGeom>
        <a:noFill/>
        <a:ln w="6350" cap="flat" cmpd="sng" algn="ctr">
          <a:solidFill>
            <a:schemeClr val="accent2">
              <a:shade val="9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A7273274-BEC4-4040-8E1D-C3309A60D777}">
      <dsp:nvSpPr>
        <dsp:cNvPr id="0" name=""/>
        <dsp:cNvSpPr/>
      </dsp:nvSpPr>
      <dsp:spPr>
        <a:xfrm>
          <a:off x="4243773" y="1649965"/>
          <a:ext cx="1880171" cy="1432715"/>
        </a:xfrm>
        <a:prstGeom prst="roundRect">
          <a:avLst/>
        </a:prstGeom>
        <a:gradFill rotWithShape="0">
          <a:gsLst>
            <a:gs pos="0">
              <a:schemeClr val="accent2">
                <a:shade val="80000"/>
                <a:hueOff val="-160472"/>
                <a:satOff val="3389"/>
                <a:lumOff val="9027"/>
                <a:alphaOff val="0"/>
                <a:satMod val="103000"/>
                <a:lumMod val="102000"/>
                <a:tint val="94000"/>
              </a:schemeClr>
            </a:gs>
            <a:gs pos="50000">
              <a:schemeClr val="accent2">
                <a:shade val="80000"/>
                <a:hueOff val="-160472"/>
                <a:satOff val="3389"/>
                <a:lumOff val="9027"/>
                <a:alphaOff val="0"/>
                <a:satMod val="110000"/>
                <a:lumMod val="100000"/>
                <a:shade val="100000"/>
              </a:schemeClr>
            </a:gs>
            <a:gs pos="100000">
              <a:schemeClr val="accent2">
                <a:shade val="80000"/>
                <a:hueOff val="-160472"/>
                <a:satOff val="3389"/>
                <a:lumOff val="9027"/>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Switching (change to other antidepressant) </a:t>
          </a:r>
        </a:p>
      </dsp:txBody>
      <dsp:txXfrm>
        <a:off x="4313712" y="1719904"/>
        <a:ext cx="1740293" cy="1292837"/>
      </dsp:txXfrm>
    </dsp:sp>
    <dsp:sp modelId="{004896F1-66C7-45FA-81DA-694B1992195B}">
      <dsp:nvSpPr>
        <dsp:cNvPr id="0" name=""/>
        <dsp:cNvSpPr/>
      </dsp:nvSpPr>
      <dsp:spPr>
        <a:xfrm>
          <a:off x="1555270" y="552028"/>
          <a:ext cx="3628588" cy="3628588"/>
        </a:xfrm>
        <a:custGeom>
          <a:avLst/>
          <a:gdLst/>
          <a:ahLst/>
          <a:cxnLst/>
          <a:rect l="0" t="0" r="0" b="0"/>
          <a:pathLst>
            <a:path>
              <a:moveTo>
                <a:pt x="3476358" y="2541759"/>
              </a:moveTo>
              <a:arcTo wR="1814294" hR="1814294" stAng="1418305" swAng="2293053"/>
            </a:path>
          </a:pathLst>
        </a:custGeom>
        <a:noFill/>
        <a:ln w="6350" cap="flat" cmpd="sng" algn="ctr">
          <a:solidFill>
            <a:schemeClr val="accent2">
              <a:shade val="90000"/>
              <a:hueOff val="-160484"/>
              <a:satOff val="805"/>
              <a:lumOff val="8086"/>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2E036EE9-9B7F-4549-984A-191195FB283A}">
      <dsp:nvSpPr>
        <dsp:cNvPr id="0" name=""/>
        <dsp:cNvSpPr/>
      </dsp:nvSpPr>
      <dsp:spPr>
        <a:xfrm>
          <a:off x="2524475" y="3631309"/>
          <a:ext cx="1690178" cy="1098615"/>
        </a:xfrm>
        <a:prstGeom prst="roundRect">
          <a:avLst/>
        </a:prstGeom>
        <a:gradFill rotWithShape="0">
          <a:gsLst>
            <a:gs pos="0">
              <a:schemeClr val="accent2">
                <a:shade val="80000"/>
                <a:hueOff val="-320943"/>
                <a:satOff val="6777"/>
                <a:lumOff val="18054"/>
                <a:alphaOff val="0"/>
                <a:satMod val="103000"/>
                <a:lumMod val="102000"/>
                <a:tint val="94000"/>
              </a:schemeClr>
            </a:gs>
            <a:gs pos="50000">
              <a:schemeClr val="accent2">
                <a:shade val="80000"/>
                <a:hueOff val="-320943"/>
                <a:satOff val="6777"/>
                <a:lumOff val="18054"/>
                <a:alphaOff val="0"/>
                <a:satMod val="110000"/>
                <a:lumMod val="100000"/>
                <a:shade val="100000"/>
              </a:schemeClr>
            </a:gs>
            <a:gs pos="100000">
              <a:schemeClr val="accent2">
                <a:shade val="80000"/>
                <a:hueOff val="-320943"/>
                <a:satOff val="6777"/>
                <a:lumOff val="1805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Combination </a:t>
          </a:r>
        </a:p>
      </dsp:txBody>
      <dsp:txXfrm>
        <a:off x="2578105" y="3684939"/>
        <a:ext cx="1582918" cy="991355"/>
      </dsp:txXfrm>
    </dsp:sp>
    <dsp:sp modelId="{518FC96C-3852-4715-A8C5-803E78A45C2F}">
      <dsp:nvSpPr>
        <dsp:cNvPr id="0" name=""/>
        <dsp:cNvSpPr/>
      </dsp:nvSpPr>
      <dsp:spPr>
        <a:xfrm>
          <a:off x="1662546" y="613248"/>
          <a:ext cx="3628588" cy="3628588"/>
        </a:xfrm>
        <a:custGeom>
          <a:avLst/>
          <a:gdLst/>
          <a:ahLst/>
          <a:cxnLst/>
          <a:rect l="0" t="0" r="0" b="0"/>
          <a:pathLst>
            <a:path>
              <a:moveTo>
                <a:pt x="850641" y="3351510"/>
              </a:moveTo>
              <a:arcTo wR="1814294" hR="1814294" stAng="7324971" swAng="2528337"/>
            </a:path>
          </a:pathLst>
        </a:custGeom>
        <a:noFill/>
        <a:ln w="6350" cap="flat" cmpd="sng" algn="ctr">
          <a:solidFill>
            <a:schemeClr val="accent2">
              <a:shade val="90000"/>
              <a:hueOff val="-320968"/>
              <a:satOff val="1611"/>
              <a:lumOff val="16173"/>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8F51CA49-EDAF-4416-AD08-CB8072621AF2}">
      <dsp:nvSpPr>
        <dsp:cNvPr id="0" name=""/>
        <dsp:cNvSpPr/>
      </dsp:nvSpPr>
      <dsp:spPr>
        <a:xfrm>
          <a:off x="795215" y="1809454"/>
          <a:ext cx="1690178" cy="1098615"/>
        </a:xfrm>
        <a:prstGeom prst="roundRect">
          <a:avLst/>
        </a:prstGeom>
        <a:gradFill rotWithShape="0">
          <a:gsLst>
            <a:gs pos="0">
              <a:schemeClr val="accent2">
                <a:shade val="80000"/>
                <a:hueOff val="-481415"/>
                <a:satOff val="10166"/>
                <a:lumOff val="27081"/>
                <a:alphaOff val="0"/>
                <a:satMod val="103000"/>
                <a:lumMod val="102000"/>
                <a:tint val="94000"/>
              </a:schemeClr>
            </a:gs>
            <a:gs pos="50000">
              <a:schemeClr val="accent2">
                <a:shade val="80000"/>
                <a:hueOff val="-481415"/>
                <a:satOff val="10166"/>
                <a:lumOff val="27081"/>
                <a:alphaOff val="0"/>
                <a:satMod val="110000"/>
                <a:lumMod val="100000"/>
                <a:shade val="100000"/>
              </a:schemeClr>
            </a:gs>
            <a:gs pos="100000">
              <a:schemeClr val="accent2">
                <a:shade val="80000"/>
                <a:hueOff val="-481415"/>
                <a:satOff val="10166"/>
                <a:lumOff val="2708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Augmentation </a:t>
          </a:r>
        </a:p>
      </dsp:txBody>
      <dsp:txXfrm>
        <a:off x="848845" y="1863084"/>
        <a:ext cx="1582918" cy="991355"/>
      </dsp:txXfrm>
    </dsp:sp>
    <dsp:sp modelId="{0D0C8DE7-A892-4741-A700-D97E6996107D}">
      <dsp:nvSpPr>
        <dsp:cNvPr id="0" name=""/>
        <dsp:cNvSpPr/>
      </dsp:nvSpPr>
      <dsp:spPr>
        <a:xfrm>
          <a:off x="1663567" y="490179"/>
          <a:ext cx="3628588" cy="3628588"/>
        </a:xfrm>
        <a:custGeom>
          <a:avLst/>
          <a:gdLst/>
          <a:ahLst/>
          <a:cxnLst/>
          <a:rect l="0" t="0" r="0" b="0"/>
          <a:pathLst>
            <a:path>
              <a:moveTo>
                <a:pt x="72468" y="1306645"/>
              </a:moveTo>
              <a:arcTo wR="1814294" hR="1814294" stAng="11774913" swAng="2498130"/>
            </a:path>
          </a:pathLst>
        </a:custGeom>
        <a:noFill/>
        <a:ln w="6350" cap="flat" cmpd="sng" algn="ctr">
          <a:solidFill>
            <a:schemeClr val="accent2">
              <a:shade val="90000"/>
              <a:hueOff val="-481452"/>
              <a:satOff val="2416"/>
              <a:lumOff val="24259"/>
              <a:alphaOff val="0"/>
            </a:schemeClr>
          </a:solidFill>
          <a:prstDash val="solid"/>
          <a:miter lim="800000"/>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62A2C1-C817-4029-B4FF-51FF84A1A16A}">
      <dsp:nvSpPr>
        <dsp:cNvPr id="0" name=""/>
        <dsp:cNvSpPr/>
      </dsp:nvSpPr>
      <dsp:spPr>
        <a:xfrm>
          <a:off x="0" y="1069167"/>
          <a:ext cx="2667435" cy="2667428"/>
        </a:xfrm>
        <a:prstGeom prst="ellipse">
          <a:avLst/>
        </a:prstGeom>
        <a:gradFill rotWithShape="0">
          <a:gsLst>
            <a:gs pos="0">
              <a:srgbClr val="78C30D">
                <a:alpha val="50000"/>
                <a:hueOff val="0"/>
                <a:satOff val="0"/>
                <a:lumOff val="0"/>
                <a:alphaOff val="0"/>
                <a:tint val="98000"/>
                <a:satMod val="110000"/>
                <a:lumMod val="104000"/>
              </a:srgbClr>
            </a:gs>
            <a:gs pos="69000">
              <a:srgbClr val="78C30D">
                <a:alpha val="50000"/>
                <a:hueOff val="0"/>
                <a:satOff val="0"/>
                <a:lumOff val="0"/>
                <a:alphaOff val="0"/>
                <a:shade val="84000"/>
                <a:satMod val="130000"/>
                <a:lumMod val="92000"/>
              </a:srgbClr>
            </a:gs>
            <a:gs pos="100000">
              <a:srgbClr val="78C30D">
                <a:alpha val="50000"/>
                <a:hueOff val="0"/>
                <a:satOff val="0"/>
                <a:lumOff val="0"/>
                <a:alphaOff val="0"/>
                <a:shade val="76000"/>
                <a:satMod val="130000"/>
                <a:lumMod val="88000"/>
              </a:srgb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ysClr val="windowText" lastClr="000000"/>
              </a:solidFill>
              <a:latin typeface="Arial" panose="020B0604020202020204"/>
              <a:ea typeface="+mn-ea"/>
              <a:cs typeface="+mn-cs"/>
            </a:rPr>
            <a:t>Switching </a:t>
          </a:r>
        </a:p>
      </dsp:txBody>
      <dsp:txXfrm>
        <a:off x="390637" y="1459803"/>
        <a:ext cx="1886161" cy="1886156"/>
      </dsp:txXfrm>
    </dsp:sp>
    <dsp:sp modelId="{20818D83-5ED8-4B4B-8F68-324C38C69538}">
      <dsp:nvSpPr>
        <dsp:cNvPr id="0" name=""/>
        <dsp:cNvSpPr/>
      </dsp:nvSpPr>
      <dsp:spPr>
        <a:xfrm>
          <a:off x="1382733" y="2838031"/>
          <a:ext cx="2667435" cy="2667428"/>
        </a:xfrm>
        <a:prstGeom prst="ellipse">
          <a:avLst/>
        </a:prstGeom>
        <a:gradFill rotWithShape="0">
          <a:gsLst>
            <a:gs pos="0">
              <a:srgbClr val="78C30D">
                <a:alpha val="50000"/>
                <a:hueOff val="0"/>
                <a:satOff val="0"/>
                <a:lumOff val="0"/>
                <a:alphaOff val="0"/>
                <a:tint val="98000"/>
                <a:satMod val="110000"/>
                <a:lumMod val="104000"/>
              </a:srgbClr>
            </a:gs>
            <a:gs pos="69000">
              <a:srgbClr val="78C30D">
                <a:alpha val="50000"/>
                <a:hueOff val="0"/>
                <a:satOff val="0"/>
                <a:lumOff val="0"/>
                <a:alphaOff val="0"/>
                <a:shade val="84000"/>
                <a:satMod val="130000"/>
                <a:lumMod val="92000"/>
              </a:srgbClr>
            </a:gs>
            <a:gs pos="100000">
              <a:srgbClr val="78C30D">
                <a:alpha val="50000"/>
                <a:hueOff val="0"/>
                <a:satOff val="0"/>
                <a:lumOff val="0"/>
                <a:alphaOff val="0"/>
                <a:shade val="76000"/>
                <a:satMod val="130000"/>
                <a:lumMod val="88000"/>
              </a:srgb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ysClr val="windowText" lastClr="000000"/>
              </a:solidFill>
              <a:latin typeface="Arial" panose="020B0604020202020204"/>
              <a:ea typeface="+mn-ea"/>
              <a:cs typeface="+mn-cs"/>
            </a:rPr>
            <a:t>Augmentation </a:t>
          </a:r>
        </a:p>
      </dsp:txBody>
      <dsp:txXfrm>
        <a:off x="1773370" y="3228667"/>
        <a:ext cx="1886161" cy="1886156"/>
      </dsp:txXfrm>
    </dsp:sp>
    <dsp:sp modelId="{B36DE52C-F1C6-49F5-A76E-70741EBAC3FE}">
      <dsp:nvSpPr>
        <dsp:cNvPr id="0" name=""/>
        <dsp:cNvSpPr/>
      </dsp:nvSpPr>
      <dsp:spPr>
        <a:xfrm>
          <a:off x="2744090" y="1069167"/>
          <a:ext cx="2667435" cy="2667428"/>
        </a:xfrm>
        <a:prstGeom prst="ellipse">
          <a:avLst/>
        </a:prstGeom>
        <a:gradFill rotWithShape="0">
          <a:gsLst>
            <a:gs pos="0">
              <a:srgbClr val="78C30D">
                <a:alpha val="50000"/>
                <a:hueOff val="0"/>
                <a:satOff val="0"/>
                <a:lumOff val="0"/>
                <a:alphaOff val="0"/>
                <a:tint val="98000"/>
                <a:satMod val="110000"/>
                <a:lumMod val="104000"/>
              </a:srgbClr>
            </a:gs>
            <a:gs pos="69000">
              <a:srgbClr val="78C30D">
                <a:alpha val="50000"/>
                <a:hueOff val="0"/>
                <a:satOff val="0"/>
                <a:lumOff val="0"/>
                <a:alphaOff val="0"/>
                <a:shade val="84000"/>
                <a:satMod val="130000"/>
                <a:lumMod val="92000"/>
              </a:srgbClr>
            </a:gs>
            <a:gs pos="100000">
              <a:srgbClr val="78C30D">
                <a:alpha val="50000"/>
                <a:hueOff val="0"/>
                <a:satOff val="0"/>
                <a:lumOff val="0"/>
                <a:alphaOff val="0"/>
                <a:shade val="76000"/>
                <a:satMod val="130000"/>
                <a:lumMod val="88000"/>
              </a:srgb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ysClr val="windowText" lastClr="000000"/>
              </a:solidFill>
              <a:latin typeface="Arial" panose="020B0604020202020204"/>
              <a:ea typeface="+mn-ea"/>
              <a:cs typeface="+mn-cs"/>
            </a:rPr>
            <a:t>Combination therapy </a:t>
          </a:r>
        </a:p>
      </dsp:txBody>
      <dsp:txXfrm>
        <a:off x="3134727" y="1459803"/>
        <a:ext cx="1886161" cy="1886156"/>
      </dsp:txXfrm>
    </dsp:sp>
    <dsp:sp modelId="{547E2C4B-3FEA-4C68-873E-5EB3A20BFB3F}">
      <dsp:nvSpPr>
        <dsp:cNvPr id="0" name=""/>
        <dsp:cNvSpPr/>
      </dsp:nvSpPr>
      <dsp:spPr>
        <a:xfrm>
          <a:off x="4115727" y="2848194"/>
          <a:ext cx="2667435" cy="2667428"/>
        </a:xfrm>
        <a:prstGeom prst="ellipse">
          <a:avLst/>
        </a:prstGeom>
        <a:gradFill rotWithShape="0">
          <a:gsLst>
            <a:gs pos="0">
              <a:srgbClr val="78C30D">
                <a:alpha val="50000"/>
                <a:hueOff val="0"/>
                <a:satOff val="0"/>
                <a:lumOff val="0"/>
                <a:alphaOff val="0"/>
                <a:tint val="98000"/>
                <a:satMod val="110000"/>
                <a:lumMod val="104000"/>
              </a:srgbClr>
            </a:gs>
            <a:gs pos="69000">
              <a:srgbClr val="78C30D">
                <a:alpha val="50000"/>
                <a:hueOff val="0"/>
                <a:satOff val="0"/>
                <a:lumOff val="0"/>
                <a:alphaOff val="0"/>
                <a:shade val="84000"/>
                <a:satMod val="130000"/>
                <a:lumMod val="92000"/>
              </a:srgbClr>
            </a:gs>
            <a:gs pos="100000">
              <a:srgbClr val="78C30D">
                <a:alpha val="50000"/>
                <a:hueOff val="0"/>
                <a:satOff val="0"/>
                <a:lumOff val="0"/>
                <a:alphaOff val="0"/>
                <a:shade val="76000"/>
                <a:satMod val="130000"/>
                <a:lumMod val="88000"/>
              </a:srgb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ysClr val="windowText" lastClr="000000"/>
              </a:solidFill>
              <a:latin typeface="Arial" panose="020B0604020202020204"/>
              <a:ea typeface="+mn-ea"/>
              <a:cs typeface="+mn-cs"/>
            </a:rPr>
            <a:t>Physical treatment</a:t>
          </a:r>
        </a:p>
      </dsp:txBody>
      <dsp:txXfrm>
        <a:off x="4506364" y="3238830"/>
        <a:ext cx="1886161" cy="1886156"/>
      </dsp:txXfrm>
    </dsp:sp>
    <dsp:sp modelId="{119AE7C7-108E-4CE3-B0E9-698A78CD87A8}">
      <dsp:nvSpPr>
        <dsp:cNvPr id="0" name=""/>
        <dsp:cNvSpPr/>
      </dsp:nvSpPr>
      <dsp:spPr>
        <a:xfrm>
          <a:off x="5487364" y="1069167"/>
          <a:ext cx="2667435" cy="2667428"/>
        </a:xfrm>
        <a:prstGeom prst="ellipse">
          <a:avLst/>
        </a:prstGeom>
        <a:gradFill rotWithShape="0">
          <a:gsLst>
            <a:gs pos="0">
              <a:srgbClr val="78C30D">
                <a:alpha val="50000"/>
                <a:hueOff val="0"/>
                <a:satOff val="0"/>
                <a:lumOff val="0"/>
                <a:alphaOff val="0"/>
                <a:tint val="98000"/>
                <a:satMod val="110000"/>
                <a:lumMod val="104000"/>
              </a:srgbClr>
            </a:gs>
            <a:gs pos="69000">
              <a:srgbClr val="78C30D">
                <a:alpha val="50000"/>
                <a:hueOff val="0"/>
                <a:satOff val="0"/>
                <a:lumOff val="0"/>
                <a:alphaOff val="0"/>
                <a:shade val="84000"/>
                <a:satMod val="130000"/>
                <a:lumMod val="92000"/>
              </a:srgbClr>
            </a:gs>
            <a:gs pos="100000">
              <a:srgbClr val="78C30D">
                <a:alpha val="50000"/>
                <a:hueOff val="0"/>
                <a:satOff val="0"/>
                <a:lumOff val="0"/>
                <a:alphaOff val="0"/>
                <a:shade val="76000"/>
                <a:satMod val="130000"/>
                <a:lumMod val="88000"/>
              </a:srgb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ysClr val="windowText" lastClr="000000"/>
              </a:solidFill>
              <a:latin typeface="Arial" panose="020B0604020202020204"/>
              <a:ea typeface="+mn-ea"/>
              <a:cs typeface="+mn-cs"/>
            </a:rPr>
            <a:t>Psychotherapy </a:t>
          </a:r>
        </a:p>
      </dsp:txBody>
      <dsp:txXfrm>
        <a:off x="5878001" y="1459803"/>
        <a:ext cx="1886161" cy="18861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206920-982A-40A7-8FAC-BD2E93E1BDCF}">
      <dsp:nvSpPr>
        <dsp:cNvPr id="0" name=""/>
        <dsp:cNvSpPr/>
      </dsp:nvSpPr>
      <dsp:spPr>
        <a:xfrm>
          <a:off x="4270" y="19640"/>
          <a:ext cx="2567949" cy="518400"/>
        </a:xfrm>
        <a:prstGeom prst="rect">
          <a:avLst/>
        </a:prstGeom>
        <a:solidFill>
          <a:schemeClr val="accent2">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rPr>
            <a:t>Switching </a:t>
          </a:r>
        </a:p>
      </dsp:txBody>
      <dsp:txXfrm>
        <a:off x="4270" y="19640"/>
        <a:ext cx="2567949" cy="518400"/>
      </dsp:txXfrm>
    </dsp:sp>
    <dsp:sp modelId="{2278E0F1-5949-44A1-98D4-DB1BCAB88DBD}">
      <dsp:nvSpPr>
        <dsp:cNvPr id="0" name=""/>
        <dsp:cNvSpPr/>
      </dsp:nvSpPr>
      <dsp:spPr>
        <a:xfrm>
          <a:off x="4270" y="538040"/>
          <a:ext cx="2567949" cy="3557519"/>
        </a:xfrm>
        <a:prstGeom prst="rect">
          <a:avLst/>
        </a:prstGeom>
        <a:solidFill>
          <a:schemeClr val="accent2">
            <a:lumMod val="20000"/>
            <a:lumOff val="80000"/>
            <a:alpha val="9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MY" sz="1800" kern="1200" dirty="0"/>
            <a:t>A higher remission rate was observed in </a:t>
          </a:r>
          <a:r>
            <a:rPr lang="en-US" sz="1800" kern="1200" dirty="0"/>
            <a:t>SSRI-resistant depression </a:t>
          </a:r>
          <a:r>
            <a:rPr lang="en-MY" sz="1800" kern="1200" dirty="0"/>
            <a:t>when SSRI antidepressant was switched to a non-SSRI (bupropion, mirtazapine, venlafaxine) than an SSRI antidepressant (citalopram, paroxetine, sertraline)</a:t>
          </a:r>
          <a:r>
            <a:rPr lang="en-MY" sz="1800" kern="1200" baseline="30000" dirty="0"/>
            <a:t>103, level I</a:t>
          </a:r>
          <a:endParaRPr lang="en-GB" sz="1800" kern="1200" baseline="30000" dirty="0"/>
        </a:p>
      </dsp:txBody>
      <dsp:txXfrm>
        <a:off x="4270" y="538040"/>
        <a:ext cx="2567949" cy="3557519"/>
      </dsp:txXfrm>
    </dsp:sp>
    <dsp:sp modelId="{E74A0197-75BD-4F87-B3DA-6004626D8ED5}">
      <dsp:nvSpPr>
        <dsp:cNvPr id="0" name=""/>
        <dsp:cNvSpPr/>
      </dsp:nvSpPr>
      <dsp:spPr>
        <a:xfrm>
          <a:off x="2931733" y="19640"/>
          <a:ext cx="2567949" cy="518400"/>
        </a:xfrm>
        <a:prstGeom prst="rect">
          <a:avLst/>
        </a:prstGeom>
        <a:solidFill>
          <a:schemeClr val="accent2">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rPr>
            <a:t>Combination </a:t>
          </a:r>
        </a:p>
      </dsp:txBody>
      <dsp:txXfrm>
        <a:off x="2931733" y="19640"/>
        <a:ext cx="2567949" cy="518400"/>
      </dsp:txXfrm>
    </dsp:sp>
    <dsp:sp modelId="{C667CA52-2272-46E3-A3EB-EBBC0138DBAD}">
      <dsp:nvSpPr>
        <dsp:cNvPr id="0" name=""/>
        <dsp:cNvSpPr/>
      </dsp:nvSpPr>
      <dsp:spPr>
        <a:xfrm>
          <a:off x="2931733" y="538040"/>
          <a:ext cx="2567949" cy="3557519"/>
        </a:xfrm>
        <a:prstGeom prst="rect">
          <a:avLst/>
        </a:prstGeom>
        <a:solidFill>
          <a:schemeClr val="accent2">
            <a:lumMod val="20000"/>
            <a:lumOff val="80000"/>
            <a:alpha val="9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MY" sz="1800" kern="1200" dirty="0"/>
            <a:t>In a phase III RCT of mirtazapine added to SSRIs or SNRIs for TRD, there were no significant differences observed in depressive symptoms at 24 weeks and 52 weeks between the combination and placebo added to SSRIs or SNRIs</a:t>
          </a:r>
          <a:r>
            <a:rPr lang="en-MY" sz="1800" kern="1200" baseline="30000" dirty="0"/>
            <a:t>104, level I</a:t>
          </a:r>
          <a:endParaRPr lang="en-GB" sz="1800" kern="1200" baseline="30000" dirty="0"/>
        </a:p>
      </dsp:txBody>
      <dsp:txXfrm>
        <a:off x="2931733" y="538040"/>
        <a:ext cx="2567949" cy="3557519"/>
      </dsp:txXfrm>
    </dsp:sp>
    <dsp:sp modelId="{AE6DCE2A-CA61-49D8-A05A-F773DB70CC6F}">
      <dsp:nvSpPr>
        <dsp:cNvPr id="0" name=""/>
        <dsp:cNvSpPr/>
      </dsp:nvSpPr>
      <dsp:spPr>
        <a:xfrm>
          <a:off x="5859196" y="19640"/>
          <a:ext cx="2567949" cy="518400"/>
        </a:xfrm>
        <a:prstGeom prst="rect">
          <a:avLst/>
        </a:prstGeom>
        <a:solidFill>
          <a:schemeClr val="accent2">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rPr>
            <a:t>Physical Treatment</a:t>
          </a:r>
        </a:p>
      </dsp:txBody>
      <dsp:txXfrm>
        <a:off x="5859196" y="19640"/>
        <a:ext cx="2567949" cy="518400"/>
      </dsp:txXfrm>
    </dsp:sp>
    <dsp:sp modelId="{F4A4ED2B-C13D-41DC-A394-34FE501C5DE7}">
      <dsp:nvSpPr>
        <dsp:cNvPr id="0" name=""/>
        <dsp:cNvSpPr/>
      </dsp:nvSpPr>
      <dsp:spPr>
        <a:xfrm>
          <a:off x="5859196" y="538040"/>
          <a:ext cx="2567949" cy="3557519"/>
        </a:xfrm>
        <a:prstGeom prst="rect">
          <a:avLst/>
        </a:prstGeom>
        <a:solidFill>
          <a:schemeClr val="accent2">
            <a:lumMod val="20000"/>
            <a:lumOff val="80000"/>
            <a:alpha val="9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sz="1800" kern="1200" dirty="0"/>
            <a:t>ECT plus antidepressant and ECT alone was more effective in response rate compared with antidepressant alone </a:t>
          </a:r>
          <a:r>
            <a:rPr lang="en-GB" sz="1800" kern="1200" baseline="30000" dirty="0"/>
            <a:t>111, level I</a:t>
          </a:r>
          <a:endParaRPr lang="en-GB" sz="1800" kern="1200" dirty="0"/>
        </a:p>
        <a:p>
          <a:pPr marL="171450" lvl="1" indent="-171450" algn="l" defTabSz="800100">
            <a:lnSpc>
              <a:spcPct val="90000"/>
            </a:lnSpc>
            <a:spcBef>
              <a:spcPct val="0"/>
            </a:spcBef>
            <a:spcAft>
              <a:spcPct val="15000"/>
            </a:spcAft>
            <a:buChar char="•"/>
          </a:pPr>
          <a:endParaRPr lang="en-GB" sz="1800" kern="1200" dirty="0"/>
        </a:p>
        <a:p>
          <a:pPr marL="171450" lvl="1" indent="-171450" algn="l" defTabSz="800100">
            <a:lnSpc>
              <a:spcPct val="90000"/>
            </a:lnSpc>
            <a:spcBef>
              <a:spcPct val="0"/>
            </a:spcBef>
            <a:spcAft>
              <a:spcPct val="15000"/>
            </a:spcAft>
            <a:buChar char="•"/>
          </a:pPr>
          <a:endParaRPr lang="en-GB" sz="1800" kern="1200" dirty="0"/>
        </a:p>
      </dsp:txBody>
      <dsp:txXfrm>
        <a:off x="5859196" y="538040"/>
        <a:ext cx="2567949" cy="3557519"/>
      </dsp:txXfrm>
    </dsp:sp>
    <dsp:sp modelId="{AF89E927-1B48-4A36-996E-5A4C2A4A5E71}">
      <dsp:nvSpPr>
        <dsp:cNvPr id="0" name=""/>
        <dsp:cNvSpPr/>
      </dsp:nvSpPr>
      <dsp:spPr>
        <a:xfrm>
          <a:off x="8786659" y="19640"/>
          <a:ext cx="2567949" cy="518400"/>
        </a:xfrm>
        <a:prstGeom prst="rect">
          <a:avLst/>
        </a:prstGeom>
        <a:solidFill>
          <a:schemeClr val="accent2">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rPr>
            <a:t>Psychotherapy </a:t>
          </a:r>
        </a:p>
      </dsp:txBody>
      <dsp:txXfrm>
        <a:off x="8786659" y="19640"/>
        <a:ext cx="2567949" cy="518400"/>
      </dsp:txXfrm>
    </dsp:sp>
    <dsp:sp modelId="{4A435C3F-3B72-42B5-8942-DF6D7DC8EF46}">
      <dsp:nvSpPr>
        <dsp:cNvPr id="0" name=""/>
        <dsp:cNvSpPr/>
      </dsp:nvSpPr>
      <dsp:spPr>
        <a:xfrm>
          <a:off x="8786659" y="538040"/>
          <a:ext cx="2567949" cy="3557519"/>
        </a:xfrm>
        <a:prstGeom prst="rect">
          <a:avLst/>
        </a:prstGeom>
        <a:solidFill>
          <a:schemeClr val="accent2">
            <a:lumMod val="20000"/>
            <a:lumOff val="80000"/>
            <a:alpha val="9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sz="1800" kern="1200" dirty="0"/>
            <a:t>Previous study suggested </a:t>
          </a:r>
          <a:r>
            <a:rPr lang="en-MY" sz="1800" kern="1200" dirty="0"/>
            <a:t>CBT as an adjunct to pharmacotherapy reduced depressive symptoms in TRD patients in primary care</a:t>
          </a:r>
          <a:r>
            <a:rPr lang="en-MY" sz="1800" kern="1200" baseline="30000" dirty="0"/>
            <a:t>113, level I</a:t>
          </a:r>
          <a:endParaRPr lang="en-GB" sz="1800" kern="1200" dirty="0"/>
        </a:p>
      </dsp:txBody>
      <dsp:txXfrm>
        <a:off x="8786659" y="538040"/>
        <a:ext cx="2567949" cy="355751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9884AD-6398-4DEC-A5E2-BA708E4C852C}">
      <dsp:nvSpPr>
        <dsp:cNvPr id="0" name=""/>
        <dsp:cNvSpPr/>
      </dsp:nvSpPr>
      <dsp:spPr>
        <a:xfrm>
          <a:off x="3375623" y="1640572"/>
          <a:ext cx="2935769" cy="2555851"/>
        </a:xfrm>
        <a:prstGeom prst="roundRect">
          <a:avLst/>
        </a:prstGeom>
        <a:gradFill rotWithShape="1">
          <a:gsLst>
            <a:gs pos="0">
              <a:srgbClr val="F89C19">
                <a:tint val="98000"/>
                <a:satMod val="110000"/>
                <a:lumMod val="104000"/>
              </a:srgbClr>
            </a:gs>
            <a:gs pos="69000">
              <a:srgbClr val="F89C19">
                <a:shade val="84000"/>
                <a:satMod val="130000"/>
                <a:lumMod val="92000"/>
              </a:srgbClr>
            </a:gs>
            <a:gs pos="100000">
              <a:srgbClr val="F89C19">
                <a:shade val="76000"/>
                <a:satMod val="130000"/>
                <a:lumMod val="88000"/>
              </a:srgbClr>
            </a:gs>
          </a:gsLst>
          <a:lin ang="5400000" scaled="0"/>
        </a:gradFill>
        <a:ln w="9525" cap="flat" cmpd="sng" algn="ctr">
          <a:solidFill>
            <a:srgbClr val="F89C19">
              <a:shade val="90000"/>
            </a:srgbClr>
          </a:solidFill>
          <a:prstDash val="solid"/>
          <a:miter lim="800000"/>
        </a:ln>
        <a:effectLst/>
      </dsp:spPr>
      <dsp:style>
        <a:lnRef idx="1">
          <a:schemeClr val="accent6"/>
        </a:lnRef>
        <a:fillRef idx="3">
          <a:schemeClr val="accent6"/>
        </a:fillRef>
        <a:effectRef idx="2">
          <a:schemeClr val="accent6"/>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ysClr val="window" lastClr="FFFFFF"/>
              </a:solidFill>
              <a:latin typeface="Arial" panose="020B0604020202020204"/>
              <a:ea typeface="+mn-ea"/>
              <a:cs typeface="+mn-cs"/>
            </a:rPr>
            <a:t>AUGMENTATIONS</a:t>
          </a:r>
          <a:r>
            <a:rPr lang="en-GB" sz="2400" kern="1200" dirty="0">
              <a:solidFill>
                <a:sysClr val="window" lastClr="FFFFFF"/>
              </a:solidFill>
              <a:latin typeface="Arial" panose="020B0604020202020204"/>
              <a:ea typeface="+mn-ea"/>
              <a:cs typeface="+mn-cs"/>
            </a:rPr>
            <a:t> (</a:t>
          </a:r>
          <a:r>
            <a:rPr lang="en-MY" sz="2400" kern="1200" dirty="0">
              <a:solidFill>
                <a:sysClr val="window" lastClr="FFFFFF"/>
              </a:solidFill>
              <a:latin typeface="Arial" panose="020B0604020202020204"/>
              <a:ea typeface="+mn-ea"/>
              <a:cs typeface="+mn-cs"/>
            </a:rPr>
            <a:t>addition of a non-antidepressant to an</a:t>
          </a:r>
        </a:p>
        <a:p>
          <a:pPr marL="0" lvl="0" indent="0" algn="ctr" defTabSz="889000">
            <a:lnSpc>
              <a:spcPct val="90000"/>
            </a:lnSpc>
            <a:spcBef>
              <a:spcPct val="0"/>
            </a:spcBef>
            <a:spcAft>
              <a:spcPct val="35000"/>
            </a:spcAft>
            <a:buNone/>
          </a:pPr>
          <a:r>
            <a:rPr lang="en-MY" sz="2400" kern="1200" dirty="0">
              <a:solidFill>
                <a:sysClr val="window" lastClr="FFFFFF"/>
              </a:solidFill>
              <a:latin typeface="Arial" panose="020B0604020202020204"/>
              <a:ea typeface="+mn-ea"/>
              <a:cs typeface="+mn-cs"/>
            </a:rPr>
            <a:t>ongoing antidepressant)</a:t>
          </a:r>
          <a:r>
            <a:rPr lang="en-GB" sz="2400" kern="1200" dirty="0">
              <a:solidFill>
                <a:sysClr val="window" lastClr="FFFFFF"/>
              </a:solidFill>
              <a:latin typeface="Arial" panose="020B0604020202020204"/>
              <a:ea typeface="+mn-ea"/>
              <a:cs typeface="+mn-cs"/>
            </a:rPr>
            <a:t> </a:t>
          </a:r>
        </a:p>
      </dsp:txBody>
      <dsp:txXfrm>
        <a:off x="3500389" y="1765338"/>
        <a:ext cx="2686237" cy="2306319"/>
      </dsp:txXfrm>
    </dsp:sp>
    <dsp:sp modelId="{119B22FD-71B4-4E61-8F28-EFC40C87E412}">
      <dsp:nvSpPr>
        <dsp:cNvPr id="0" name=""/>
        <dsp:cNvSpPr/>
      </dsp:nvSpPr>
      <dsp:spPr>
        <a:xfrm rot="16200000">
          <a:off x="4610091" y="1407155"/>
          <a:ext cx="466834" cy="0"/>
        </a:xfrm>
        <a:custGeom>
          <a:avLst/>
          <a:gdLst/>
          <a:ahLst/>
          <a:cxnLst/>
          <a:rect l="0" t="0" r="0" b="0"/>
          <a:pathLst>
            <a:path>
              <a:moveTo>
                <a:pt x="0" y="0"/>
              </a:moveTo>
              <a:lnTo>
                <a:pt x="468512" y="0"/>
              </a:lnTo>
            </a:path>
          </a:pathLst>
        </a:custGeom>
        <a:noFill/>
        <a:ln w="15875" cap="flat" cmpd="sng" algn="ctr">
          <a:solidFill>
            <a:srgbClr val="78C30D">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CF1B235A-31BE-4F51-9665-2475D5B86BEE}">
      <dsp:nvSpPr>
        <dsp:cNvPr id="0" name=""/>
        <dsp:cNvSpPr/>
      </dsp:nvSpPr>
      <dsp:spPr>
        <a:xfrm>
          <a:off x="4256890" y="501"/>
          <a:ext cx="1173236" cy="1173236"/>
        </a:xfrm>
        <a:prstGeom prst="roundRect">
          <a:avLst/>
        </a:prstGeom>
        <a:solidFill>
          <a:srgbClr val="78C30D">
            <a:hueOff val="0"/>
            <a:satOff val="0"/>
            <a:lumOff val="0"/>
            <a:alphaOff val="0"/>
          </a:srgbClr>
        </a:solidFill>
        <a:ln w="15875"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ysClr val="window" lastClr="FFFFFF"/>
              </a:solidFill>
              <a:latin typeface="Arial" panose="020B0604020202020204"/>
              <a:ea typeface="+mn-ea"/>
              <a:cs typeface="+mn-cs"/>
            </a:rPr>
            <a:t>Atypical anti-psychotics</a:t>
          </a:r>
        </a:p>
      </dsp:txBody>
      <dsp:txXfrm>
        <a:off x="4314163" y="57774"/>
        <a:ext cx="1058690" cy="1058690"/>
      </dsp:txXfrm>
    </dsp:sp>
    <dsp:sp modelId="{D3CC7B53-8A38-4326-98AD-3E5B0C58C4AC}">
      <dsp:nvSpPr>
        <dsp:cNvPr id="0" name=""/>
        <dsp:cNvSpPr/>
      </dsp:nvSpPr>
      <dsp:spPr>
        <a:xfrm rot="107028">
          <a:off x="6311320" y="2968902"/>
          <a:ext cx="301337" cy="0"/>
        </a:xfrm>
        <a:custGeom>
          <a:avLst/>
          <a:gdLst/>
          <a:ahLst/>
          <a:cxnLst/>
          <a:rect l="0" t="0" r="0" b="0"/>
          <a:pathLst>
            <a:path>
              <a:moveTo>
                <a:pt x="0" y="0"/>
              </a:moveTo>
              <a:lnTo>
                <a:pt x="302420" y="0"/>
              </a:lnTo>
            </a:path>
          </a:pathLst>
        </a:custGeom>
        <a:noFill/>
        <a:ln w="15875" cap="flat" cmpd="sng" algn="ctr">
          <a:solidFill>
            <a:srgbClr val="78C30D">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A73ED55-E38F-4784-B5A6-C402C86A3CE4}">
      <dsp:nvSpPr>
        <dsp:cNvPr id="0" name=""/>
        <dsp:cNvSpPr/>
      </dsp:nvSpPr>
      <dsp:spPr>
        <a:xfrm>
          <a:off x="6612585" y="2405243"/>
          <a:ext cx="1173236" cy="1173236"/>
        </a:xfrm>
        <a:prstGeom prst="roundRect">
          <a:avLst/>
        </a:prstGeom>
        <a:solidFill>
          <a:srgbClr val="78C30D">
            <a:hueOff val="0"/>
            <a:satOff val="0"/>
            <a:lumOff val="0"/>
            <a:alphaOff val="0"/>
          </a:srgbClr>
        </a:solidFill>
        <a:ln w="15875"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ysClr val="window" lastClr="FFFFFF"/>
              </a:solidFill>
              <a:latin typeface="Arial" panose="020B0604020202020204"/>
              <a:ea typeface="+mn-ea"/>
              <a:cs typeface="+mn-cs"/>
            </a:rPr>
            <a:t>Lithium </a:t>
          </a:r>
        </a:p>
      </dsp:txBody>
      <dsp:txXfrm>
        <a:off x="6669858" y="2462516"/>
        <a:ext cx="1058690" cy="1058690"/>
      </dsp:txXfrm>
    </dsp:sp>
    <dsp:sp modelId="{676C10ED-3401-420A-98C5-378E4AF99672}">
      <dsp:nvSpPr>
        <dsp:cNvPr id="0" name=""/>
        <dsp:cNvSpPr/>
      </dsp:nvSpPr>
      <dsp:spPr>
        <a:xfrm rot="5400000">
          <a:off x="4610091" y="4429840"/>
          <a:ext cx="466834" cy="0"/>
        </a:xfrm>
        <a:custGeom>
          <a:avLst/>
          <a:gdLst/>
          <a:ahLst/>
          <a:cxnLst/>
          <a:rect l="0" t="0" r="0" b="0"/>
          <a:pathLst>
            <a:path>
              <a:moveTo>
                <a:pt x="0" y="0"/>
              </a:moveTo>
              <a:lnTo>
                <a:pt x="468512" y="0"/>
              </a:lnTo>
            </a:path>
          </a:pathLst>
        </a:custGeom>
        <a:noFill/>
        <a:ln w="15875" cap="flat" cmpd="sng" algn="ctr">
          <a:solidFill>
            <a:srgbClr val="78C30D">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D0DE22F-0D70-4510-91B7-AC56DB6BFE4F}">
      <dsp:nvSpPr>
        <dsp:cNvPr id="0" name=""/>
        <dsp:cNvSpPr/>
      </dsp:nvSpPr>
      <dsp:spPr>
        <a:xfrm>
          <a:off x="4256890" y="4663258"/>
          <a:ext cx="1173236" cy="1173236"/>
        </a:xfrm>
        <a:prstGeom prst="roundRect">
          <a:avLst/>
        </a:prstGeom>
        <a:solidFill>
          <a:srgbClr val="78C30D">
            <a:hueOff val="0"/>
            <a:satOff val="0"/>
            <a:lumOff val="0"/>
            <a:alphaOff val="0"/>
          </a:srgbClr>
        </a:solidFill>
        <a:ln w="15875"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GB" sz="1800" kern="1200" dirty="0">
              <a:solidFill>
                <a:sysClr val="window" lastClr="FFFFFF"/>
              </a:solidFill>
              <a:latin typeface="Arial" panose="020B0604020202020204"/>
              <a:ea typeface="+mn-ea"/>
              <a:cs typeface="+mn-cs"/>
            </a:rPr>
            <a:t>Anti-epileptic agent</a:t>
          </a:r>
        </a:p>
      </dsp:txBody>
      <dsp:txXfrm>
        <a:off x="4314163" y="4720531"/>
        <a:ext cx="1058690" cy="1058690"/>
      </dsp:txXfrm>
    </dsp:sp>
    <dsp:sp modelId="{D854B99F-C7BD-420C-9699-BB77278F3347}">
      <dsp:nvSpPr>
        <dsp:cNvPr id="0" name=""/>
        <dsp:cNvSpPr/>
      </dsp:nvSpPr>
      <dsp:spPr>
        <a:xfrm rot="10748349">
          <a:off x="3173653" y="2942071"/>
          <a:ext cx="201981" cy="0"/>
        </a:xfrm>
        <a:custGeom>
          <a:avLst/>
          <a:gdLst/>
          <a:ahLst/>
          <a:cxnLst/>
          <a:rect l="0" t="0" r="0" b="0"/>
          <a:pathLst>
            <a:path>
              <a:moveTo>
                <a:pt x="0" y="0"/>
              </a:moveTo>
              <a:lnTo>
                <a:pt x="202707" y="0"/>
              </a:lnTo>
            </a:path>
          </a:pathLst>
        </a:custGeom>
        <a:noFill/>
        <a:ln w="15875" cap="flat" cmpd="sng" algn="ctr">
          <a:solidFill>
            <a:srgbClr val="78C30D">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064C915-040F-4A80-95FB-D064521827CF}">
      <dsp:nvSpPr>
        <dsp:cNvPr id="0" name=""/>
        <dsp:cNvSpPr/>
      </dsp:nvSpPr>
      <dsp:spPr>
        <a:xfrm>
          <a:off x="1792191" y="2367349"/>
          <a:ext cx="1381473" cy="1173236"/>
        </a:xfrm>
        <a:prstGeom prst="roundRect">
          <a:avLst/>
        </a:prstGeom>
        <a:solidFill>
          <a:srgbClr val="78C30D">
            <a:hueOff val="0"/>
            <a:satOff val="0"/>
            <a:lumOff val="0"/>
            <a:alphaOff val="0"/>
          </a:srgbClr>
        </a:solidFill>
        <a:ln w="15875"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GB" sz="1600" kern="1200" dirty="0" err="1">
              <a:solidFill>
                <a:sysClr val="window" lastClr="FFFFFF"/>
              </a:solidFill>
              <a:latin typeface="Arial" panose="020B0604020202020204"/>
              <a:ea typeface="+mn-ea"/>
              <a:cs typeface="+mn-cs"/>
            </a:rPr>
            <a:t>Esketamine</a:t>
          </a:r>
          <a:r>
            <a:rPr lang="en-GB" sz="1600" kern="1200" dirty="0">
              <a:solidFill>
                <a:sysClr val="window" lastClr="FFFFFF"/>
              </a:solidFill>
              <a:latin typeface="Arial" panose="020B0604020202020204"/>
              <a:ea typeface="+mn-ea"/>
              <a:cs typeface="+mn-cs"/>
            </a:rPr>
            <a:t> </a:t>
          </a:r>
        </a:p>
      </dsp:txBody>
      <dsp:txXfrm>
        <a:off x="1849464" y="2424622"/>
        <a:ext cx="1266927" cy="105869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17A38-7A8E-4819-BF23-771B8B5F260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12B8D4-E7FD-4EBA-B9E8-E7E63241A2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D4D550D-0157-472D-8B81-7422C7106116}"/>
              </a:ext>
            </a:extLst>
          </p:cNvPr>
          <p:cNvSpPr>
            <a:spLocks noGrp="1"/>
          </p:cNvSpPr>
          <p:nvPr>
            <p:ph type="dt" sz="half" idx="10"/>
          </p:nvPr>
        </p:nvSpPr>
        <p:spPr/>
        <p:txBody>
          <a:bodyPr/>
          <a:lstStyle/>
          <a:p>
            <a:fld id="{B9E73F1E-32B4-48E2-8D22-5CF2884FCAA5}" type="datetimeFigureOut">
              <a:rPr lang="en-US" smtClean="0"/>
              <a:t>1/13/2021</a:t>
            </a:fld>
            <a:endParaRPr lang="en-US"/>
          </a:p>
        </p:txBody>
      </p:sp>
      <p:sp>
        <p:nvSpPr>
          <p:cNvPr id="5" name="Footer Placeholder 4">
            <a:extLst>
              <a:ext uri="{FF2B5EF4-FFF2-40B4-BE49-F238E27FC236}">
                <a16:creationId xmlns:a16="http://schemas.microsoft.com/office/drawing/2014/main" id="{73B94673-EB60-4D42-BFB0-AFAFD7DA27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BB509C-3E56-4FCE-9430-5B1B6E6B2C7B}"/>
              </a:ext>
            </a:extLst>
          </p:cNvPr>
          <p:cNvSpPr>
            <a:spLocks noGrp="1"/>
          </p:cNvSpPr>
          <p:nvPr>
            <p:ph type="sldNum" sz="quarter" idx="12"/>
          </p:nvPr>
        </p:nvSpPr>
        <p:spPr/>
        <p:txBody>
          <a:bodyPr/>
          <a:lstStyle/>
          <a:p>
            <a:fld id="{B4A63227-48D9-48A9-AE70-188F671333AA}" type="slidenum">
              <a:rPr lang="en-US" smtClean="0"/>
              <a:t>‹#›</a:t>
            </a:fld>
            <a:endParaRPr lang="en-US"/>
          </a:p>
        </p:txBody>
      </p:sp>
    </p:spTree>
    <p:extLst>
      <p:ext uri="{BB962C8B-B14F-4D97-AF65-F5344CB8AC3E}">
        <p14:creationId xmlns:p14="http://schemas.microsoft.com/office/powerpoint/2010/main" val="2398556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D1E7-FE62-4FBB-BB6B-E2F9A87FFB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CF22B65-B50C-4F75-9483-349FE88DC8B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4138CF-9A97-41AB-9FA9-E032F2FC3CB5}"/>
              </a:ext>
            </a:extLst>
          </p:cNvPr>
          <p:cNvSpPr>
            <a:spLocks noGrp="1"/>
          </p:cNvSpPr>
          <p:nvPr>
            <p:ph type="dt" sz="half" idx="10"/>
          </p:nvPr>
        </p:nvSpPr>
        <p:spPr/>
        <p:txBody>
          <a:bodyPr/>
          <a:lstStyle/>
          <a:p>
            <a:fld id="{B9E73F1E-32B4-48E2-8D22-5CF2884FCAA5}" type="datetimeFigureOut">
              <a:rPr lang="en-US" smtClean="0"/>
              <a:t>1/13/2021</a:t>
            </a:fld>
            <a:endParaRPr lang="en-US"/>
          </a:p>
        </p:txBody>
      </p:sp>
      <p:sp>
        <p:nvSpPr>
          <p:cNvPr id="5" name="Footer Placeholder 4">
            <a:extLst>
              <a:ext uri="{FF2B5EF4-FFF2-40B4-BE49-F238E27FC236}">
                <a16:creationId xmlns:a16="http://schemas.microsoft.com/office/drawing/2014/main" id="{2723DE81-3C16-49EC-A0A0-E5B9B1A78E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177D70-EF6F-4DB5-B7FD-A342CA00BF06}"/>
              </a:ext>
            </a:extLst>
          </p:cNvPr>
          <p:cNvSpPr>
            <a:spLocks noGrp="1"/>
          </p:cNvSpPr>
          <p:nvPr>
            <p:ph type="sldNum" sz="quarter" idx="12"/>
          </p:nvPr>
        </p:nvSpPr>
        <p:spPr/>
        <p:txBody>
          <a:bodyPr/>
          <a:lstStyle/>
          <a:p>
            <a:fld id="{B4A63227-48D9-48A9-AE70-188F671333AA}" type="slidenum">
              <a:rPr lang="en-US" smtClean="0"/>
              <a:t>‹#›</a:t>
            </a:fld>
            <a:endParaRPr lang="en-US"/>
          </a:p>
        </p:txBody>
      </p:sp>
    </p:spTree>
    <p:extLst>
      <p:ext uri="{BB962C8B-B14F-4D97-AF65-F5344CB8AC3E}">
        <p14:creationId xmlns:p14="http://schemas.microsoft.com/office/powerpoint/2010/main" val="560955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1DAC03-14EE-44CC-BD04-FCF71820C91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BE485B2-6BD0-4F8E-BAFE-B33D7669794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07F2CC-5F53-4408-96D4-3AB6EB6FE0B9}"/>
              </a:ext>
            </a:extLst>
          </p:cNvPr>
          <p:cNvSpPr>
            <a:spLocks noGrp="1"/>
          </p:cNvSpPr>
          <p:nvPr>
            <p:ph type="dt" sz="half" idx="10"/>
          </p:nvPr>
        </p:nvSpPr>
        <p:spPr/>
        <p:txBody>
          <a:bodyPr/>
          <a:lstStyle/>
          <a:p>
            <a:fld id="{B9E73F1E-32B4-48E2-8D22-5CF2884FCAA5}" type="datetimeFigureOut">
              <a:rPr lang="en-US" smtClean="0"/>
              <a:t>1/13/2021</a:t>
            </a:fld>
            <a:endParaRPr lang="en-US"/>
          </a:p>
        </p:txBody>
      </p:sp>
      <p:sp>
        <p:nvSpPr>
          <p:cNvPr id="5" name="Footer Placeholder 4">
            <a:extLst>
              <a:ext uri="{FF2B5EF4-FFF2-40B4-BE49-F238E27FC236}">
                <a16:creationId xmlns:a16="http://schemas.microsoft.com/office/drawing/2014/main" id="{757D5165-F7DF-4250-BF2C-F28A6118C8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C41C3F-3A18-4AE3-85E3-0785E6866B68}"/>
              </a:ext>
            </a:extLst>
          </p:cNvPr>
          <p:cNvSpPr>
            <a:spLocks noGrp="1"/>
          </p:cNvSpPr>
          <p:nvPr>
            <p:ph type="sldNum" sz="quarter" idx="12"/>
          </p:nvPr>
        </p:nvSpPr>
        <p:spPr/>
        <p:txBody>
          <a:bodyPr/>
          <a:lstStyle/>
          <a:p>
            <a:fld id="{B4A63227-48D9-48A9-AE70-188F671333AA}" type="slidenum">
              <a:rPr lang="en-US" smtClean="0"/>
              <a:t>‹#›</a:t>
            </a:fld>
            <a:endParaRPr lang="en-US"/>
          </a:p>
        </p:txBody>
      </p:sp>
    </p:spTree>
    <p:extLst>
      <p:ext uri="{BB962C8B-B14F-4D97-AF65-F5344CB8AC3E}">
        <p14:creationId xmlns:p14="http://schemas.microsoft.com/office/powerpoint/2010/main" val="1575192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5A082-A567-466F-BE32-9BF553C2922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81C53E-5CC6-4A10-BB88-0FECA60D901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57CDEE-E86C-44EB-ADBF-9A6F61EF6061}"/>
              </a:ext>
            </a:extLst>
          </p:cNvPr>
          <p:cNvSpPr>
            <a:spLocks noGrp="1"/>
          </p:cNvSpPr>
          <p:nvPr>
            <p:ph type="dt" sz="half" idx="10"/>
          </p:nvPr>
        </p:nvSpPr>
        <p:spPr/>
        <p:txBody>
          <a:bodyPr/>
          <a:lstStyle/>
          <a:p>
            <a:fld id="{B9E73F1E-32B4-48E2-8D22-5CF2884FCAA5}" type="datetimeFigureOut">
              <a:rPr lang="en-US" smtClean="0"/>
              <a:t>1/13/2021</a:t>
            </a:fld>
            <a:endParaRPr lang="en-US"/>
          </a:p>
        </p:txBody>
      </p:sp>
      <p:sp>
        <p:nvSpPr>
          <p:cNvPr id="5" name="Footer Placeholder 4">
            <a:extLst>
              <a:ext uri="{FF2B5EF4-FFF2-40B4-BE49-F238E27FC236}">
                <a16:creationId xmlns:a16="http://schemas.microsoft.com/office/drawing/2014/main" id="{4737798D-D14B-48D5-B37A-70902E0171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2FF79E-88DD-47B0-8EB6-921551165D29}"/>
              </a:ext>
            </a:extLst>
          </p:cNvPr>
          <p:cNvSpPr>
            <a:spLocks noGrp="1"/>
          </p:cNvSpPr>
          <p:nvPr>
            <p:ph type="sldNum" sz="quarter" idx="12"/>
          </p:nvPr>
        </p:nvSpPr>
        <p:spPr/>
        <p:txBody>
          <a:bodyPr/>
          <a:lstStyle/>
          <a:p>
            <a:fld id="{B4A63227-48D9-48A9-AE70-188F671333AA}" type="slidenum">
              <a:rPr lang="en-US" smtClean="0"/>
              <a:t>‹#›</a:t>
            </a:fld>
            <a:endParaRPr lang="en-US"/>
          </a:p>
        </p:txBody>
      </p:sp>
    </p:spTree>
    <p:extLst>
      <p:ext uri="{BB962C8B-B14F-4D97-AF65-F5344CB8AC3E}">
        <p14:creationId xmlns:p14="http://schemas.microsoft.com/office/powerpoint/2010/main" val="405253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ECCBA-669C-4584-8FF6-298B09AE17B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107DEBC-16CF-40F6-99A3-B783D3842C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D1F3A11-A594-45FA-AFDA-994DBC246E56}"/>
              </a:ext>
            </a:extLst>
          </p:cNvPr>
          <p:cNvSpPr>
            <a:spLocks noGrp="1"/>
          </p:cNvSpPr>
          <p:nvPr>
            <p:ph type="dt" sz="half" idx="10"/>
          </p:nvPr>
        </p:nvSpPr>
        <p:spPr/>
        <p:txBody>
          <a:bodyPr/>
          <a:lstStyle/>
          <a:p>
            <a:fld id="{B9E73F1E-32B4-48E2-8D22-5CF2884FCAA5}" type="datetimeFigureOut">
              <a:rPr lang="en-US" smtClean="0"/>
              <a:t>1/13/2021</a:t>
            </a:fld>
            <a:endParaRPr lang="en-US"/>
          </a:p>
        </p:txBody>
      </p:sp>
      <p:sp>
        <p:nvSpPr>
          <p:cNvPr id="5" name="Footer Placeholder 4">
            <a:extLst>
              <a:ext uri="{FF2B5EF4-FFF2-40B4-BE49-F238E27FC236}">
                <a16:creationId xmlns:a16="http://schemas.microsoft.com/office/drawing/2014/main" id="{485CEC56-444C-4BB1-AF66-50EEF79BEA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94FD69-1D2A-47D2-A02F-3D9467EA9578}"/>
              </a:ext>
            </a:extLst>
          </p:cNvPr>
          <p:cNvSpPr>
            <a:spLocks noGrp="1"/>
          </p:cNvSpPr>
          <p:nvPr>
            <p:ph type="sldNum" sz="quarter" idx="12"/>
          </p:nvPr>
        </p:nvSpPr>
        <p:spPr/>
        <p:txBody>
          <a:bodyPr/>
          <a:lstStyle/>
          <a:p>
            <a:fld id="{B4A63227-48D9-48A9-AE70-188F671333AA}" type="slidenum">
              <a:rPr lang="en-US" smtClean="0"/>
              <a:t>‹#›</a:t>
            </a:fld>
            <a:endParaRPr lang="en-US"/>
          </a:p>
        </p:txBody>
      </p:sp>
    </p:spTree>
    <p:extLst>
      <p:ext uri="{BB962C8B-B14F-4D97-AF65-F5344CB8AC3E}">
        <p14:creationId xmlns:p14="http://schemas.microsoft.com/office/powerpoint/2010/main" val="184844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332FE-2800-43CC-BA9D-8910628D65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E659C7-9AE6-460B-B4BD-E1429F4337D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8ED183D-0BA0-4125-9945-842F7A76CAC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DD3340C-C340-401F-A22B-57C753B6A061}"/>
              </a:ext>
            </a:extLst>
          </p:cNvPr>
          <p:cNvSpPr>
            <a:spLocks noGrp="1"/>
          </p:cNvSpPr>
          <p:nvPr>
            <p:ph type="dt" sz="half" idx="10"/>
          </p:nvPr>
        </p:nvSpPr>
        <p:spPr/>
        <p:txBody>
          <a:bodyPr/>
          <a:lstStyle/>
          <a:p>
            <a:fld id="{B9E73F1E-32B4-48E2-8D22-5CF2884FCAA5}" type="datetimeFigureOut">
              <a:rPr lang="en-US" smtClean="0"/>
              <a:t>1/13/2021</a:t>
            </a:fld>
            <a:endParaRPr lang="en-US"/>
          </a:p>
        </p:txBody>
      </p:sp>
      <p:sp>
        <p:nvSpPr>
          <p:cNvPr id="6" name="Footer Placeholder 5">
            <a:extLst>
              <a:ext uri="{FF2B5EF4-FFF2-40B4-BE49-F238E27FC236}">
                <a16:creationId xmlns:a16="http://schemas.microsoft.com/office/drawing/2014/main" id="{83EF0656-2164-4367-994A-8657B4F1E3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32424E-44F8-471C-81EB-313319DEC387}"/>
              </a:ext>
            </a:extLst>
          </p:cNvPr>
          <p:cNvSpPr>
            <a:spLocks noGrp="1"/>
          </p:cNvSpPr>
          <p:nvPr>
            <p:ph type="sldNum" sz="quarter" idx="12"/>
          </p:nvPr>
        </p:nvSpPr>
        <p:spPr/>
        <p:txBody>
          <a:bodyPr/>
          <a:lstStyle/>
          <a:p>
            <a:fld id="{B4A63227-48D9-48A9-AE70-188F671333AA}" type="slidenum">
              <a:rPr lang="en-US" smtClean="0"/>
              <a:t>‹#›</a:t>
            </a:fld>
            <a:endParaRPr lang="en-US"/>
          </a:p>
        </p:txBody>
      </p:sp>
    </p:spTree>
    <p:extLst>
      <p:ext uri="{BB962C8B-B14F-4D97-AF65-F5344CB8AC3E}">
        <p14:creationId xmlns:p14="http://schemas.microsoft.com/office/powerpoint/2010/main" val="3230715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A6BAE-DE71-4994-B46D-27188267D2A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4D02DC-8A38-4E73-8773-7F3C9F034D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7536825-B5D9-4204-A9F0-2A0F841A22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981FD8D-00C6-44BA-9755-539D011BF2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F579869-B021-4DC0-AE2C-6AB1A8BB4E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0161D37-45AA-4914-A370-BD3A6D4CB8A6}"/>
              </a:ext>
            </a:extLst>
          </p:cNvPr>
          <p:cNvSpPr>
            <a:spLocks noGrp="1"/>
          </p:cNvSpPr>
          <p:nvPr>
            <p:ph type="dt" sz="half" idx="10"/>
          </p:nvPr>
        </p:nvSpPr>
        <p:spPr/>
        <p:txBody>
          <a:bodyPr/>
          <a:lstStyle/>
          <a:p>
            <a:fld id="{B9E73F1E-32B4-48E2-8D22-5CF2884FCAA5}" type="datetimeFigureOut">
              <a:rPr lang="en-US" smtClean="0"/>
              <a:t>1/13/2021</a:t>
            </a:fld>
            <a:endParaRPr lang="en-US"/>
          </a:p>
        </p:txBody>
      </p:sp>
      <p:sp>
        <p:nvSpPr>
          <p:cNvPr id="8" name="Footer Placeholder 7">
            <a:extLst>
              <a:ext uri="{FF2B5EF4-FFF2-40B4-BE49-F238E27FC236}">
                <a16:creationId xmlns:a16="http://schemas.microsoft.com/office/drawing/2014/main" id="{CE24C077-8944-4FB6-B482-5F087C72158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AD3E87-7F33-44A3-9AC1-748362AA220B}"/>
              </a:ext>
            </a:extLst>
          </p:cNvPr>
          <p:cNvSpPr>
            <a:spLocks noGrp="1"/>
          </p:cNvSpPr>
          <p:nvPr>
            <p:ph type="sldNum" sz="quarter" idx="12"/>
          </p:nvPr>
        </p:nvSpPr>
        <p:spPr/>
        <p:txBody>
          <a:bodyPr/>
          <a:lstStyle/>
          <a:p>
            <a:fld id="{B4A63227-48D9-48A9-AE70-188F671333AA}" type="slidenum">
              <a:rPr lang="en-US" smtClean="0"/>
              <a:t>‹#›</a:t>
            </a:fld>
            <a:endParaRPr lang="en-US"/>
          </a:p>
        </p:txBody>
      </p:sp>
    </p:spTree>
    <p:extLst>
      <p:ext uri="{BB962C8B-B14F-4D97-AF65-F5344CB8AC3E}">
        <p14:creationId xmlns:p14="http://schemas.microsoft.com/office/powerpoint/2010/main" val="3691897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5E437-DBFB-454A-8B36-6E4C6BC4099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F27EAA-1FAD-457D-832D-4471441F6E52}"/>
              </a:ext>
            </a:extLst>
          </p:cNvPr>
          <p:cNvSpPr>
            <a:spLocks noGrp="1"/>
          </p:cNvSpPr>
          <p:nvPr>
            <p:ph type="dt" sz="half" idx="10"/>
          </p:nvPr>
        </p:nvSpPr>
        <p:spPr/>
        <p:txBody>
          <a:bodyPr/>
          <a:lstStyle/>
          <a:p>
            <a:fld id="{B9E73F1E-32B4-48E2-8D22-5CF2884FCAA5}" type="datetimeFigureOut">
              <a:rPr lang="en-US" smtClean="0"/>
              <a:t>1/13/2021</a:t>
            </a:fld>
            <a:endParaRPr lang="en-US"/>
          </a:p>
        </p:txBody>
      </p:sp>
      <p:sp>
        <p:nvSpPr>
          <p:cNvPr id="4" name="Footer Placeholder 3">
            <a:extLst>
              <a:ext uri="{FF2B5EF4-FFF2-40B4-BE49-F238E27FC236}">
                <a16:creationId xmlns:a16="http://schemas.microsoft.com/office/drawing/2014/main" id="{90D2B7BA-726F-4E2D-8E74-DB6814563B5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9AC00E-3695-446B-A4C2-AD4CA550AE18}"/>
              </a:ext>
            </a:extLst>
          </p:cNvPr>
          <p:cNvSpPr>
            <a:spLocks noGrp="1"/>
          </p:cNvSpPr>
          <p:nvPr>
            <p:ph type="sldNum" sz="quarter" idx="12"/>
          </p:nvPr>
        </p:nvSpPr>
        <p:spPr/>
        <p:txBody>
          <a:bodyPr/>
          <a:lstStyle/>
          <a:p>
            <a:fld id="{B4A63227-48D9-48A9-AE70-188F671333AA}" type="slidenum">
              <a:rPr lang="en-US" smtClean="0"/>
              <a:t>‹#›</a:t>
            </a:fld>
            <a:endParaRPr lang="en-US"/>
          </a:p>
        </p:txBody>
      </p:sp>
    </p:spTree>
    <p:extLst>
      <p:ext uri="{BB962C8B-B14F-4D97-AF65-F5344CB8AC3E}">
        <p14:creationId xmlns:p14="http://schemas.microsoft.com/office/powerpoint/2010/main" val="1352570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3EA3FE-D367-4B7F-8023-F8904A0C9BEF}"/>
              </a:ext>
            </a:extLst>
          </p:cNvPr>
          <p:cNvSpPr>
            <a:spLocks noGrp="1"/>
          </p:cNvSpPr>
          <p:nvPr>
            <p:ph type="dt" sz="half" idx="10"/>
          </p:nvPr>
        </p:nvSpPr>
        <p:spPr/>
        <p:txBody>
          <a:bodyPr/>
          <a:lstStyle/>
          <a:p>
            <a:fld id="{B9E73F1E-32B4-48E2-8D22-5CF2884FCAA5}" type="datetimeFigureOut">
              <a:rPr lang="en-US" smtClean="0"/>
              <a:t>1/13/2021</a:t>
            </a:fld>
            <a:endParaRPr lang="en-US"/>
          </a:p>
        </p:txBody>
      </p:sp>
      <p:sp>
        <p:nvSpPr>
          <p:cNvPr id="3" name="Footer Placeholder 2">
            <a:extLst>
              <a:ext uri="{FF2B5EF4-FFF2-40B4-BE49-F238E27FC236}">
                <a16:creationId xmlns:a16="http://schemas.microsoft.com/office/drawing/2014/main" id="{82DF6BF1-EACC-4930-8E6E-EC65EE4D363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256DF92-446B-4F3A-A39A-789B0A1B6279}"/>
              </a:ext>
            </a:extLst>
          </p:cNvPr>
          <p:cNvSpPr>
            <a:spLocks noGrp="1"/>
          </p:cNvSpPr>
          <p:nvPr>
            <p:ph type="sldNum" sz="quarter" idx="12"/>
          </p:nvPr>
        </p:nvSpPr>
        <p:spPr/>
        <p:txBody>
          <a:bodyPr/>
          <a:lstStyle/>
          <a:p>
            <a:fld id="{B4A63227-48D9-48A9-AE70-188F671333AA}" type="slidenum">
              <a:rPr lang="en-US" smtClean="0"/>
              <a:t>‹#›</a:t>
            </a:fld>
            <a:endParaRPr lang="en-US"/>
          </a:p>
        </p:txBody>
      </p:sp>
    </p:spTree>
    <p:extLst>
      <p:ext uri="{BB962C8B-B14F-4D97-AF65-F5344CB8AC3E}">
        <p14:creationId xmlns:p14="http://schemas.microsoft.com/office/powerpoint/2010/main" val="337584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5CB5F-0AAA-4EB6-9CA2-9B9F602B52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2C35F2E-4615-489F-A225-D4C8E2DDB5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DFA7FE-1FAB-4556-A709-378421EC8D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88E11B-BC6D-4C2A-9595-DA514679DFF2}"/>
              </a:ext>
            </a:extLst>
          </p:cNvPr>
          <p:cNvSpPr>
            <a:spLocks noGrp="1"/>
          </p:cNvSpPr>
          <p:nvPr>
            <p:ph type="dt" sz="half" idx="10"/>
          </p:nvPr>
        </p:nvSpPr>
        <p:spPr/>
        <p:txBody>
          <a:bodyPr/>
          <a:lstStyle/>
          <a:p>
            <a:fld id="{B9E73F1E-32B4-48E2-8D22-5CF2884FCAA5}" type="datetimeFigureOut">
              <a:rPr lang="en-US" smtClean="0"/>
              <a:t>1/13/2021</a:t>
            </a:fld>
            <a:endParaRPr lang="en-US"/>
          </a:p>
        </p:txBody>
      </p:sp>
      <p:sp>
        <p:nvSpPr>
          <p:cNvPr id="6" name="Footer Placeholder 5">
            <a:extLst>
              <a:ext uri="{FF2B5EF4-FFF2-40B4-BE49-F238E27FC236}">
                <a16:creationId xmlns:a16="http://schemas.microsoft.com/office/drawing/2014/main" id="{BDBE7504-2564-4271-9AFB-076F1B159C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7206E8-8011-43F0-8DC0-16938710284A}"/>
              </a:ext>
            </a:extLst>
          </p:cNvPr>
          <p:cNvSpPr>
            <a:spLocks noGrp="1"/>
          </p:cNvSpPr>
          <p:nvPr>
            <p:ph type="sldNum" sz="quarter" idx="12"/>
          </p:nvPr>
        </p:nvSpPr>
        <p:spPr/>
        <p:txBody>
          <a:bodyPr/>
          <a:lstStyle/>
          <a:p>
            <a:fld id="{B4A63227-48D9-48A9-AE70-188F671333AA}" type="slidenum">
              <a:rPr lang="en-US" smtClean="0"/>
              <a:t>‹#›</a:t>
            </a:fld>
            <a:endParaRPr lang="en-US"/>
          </a:p>
        </p:txBody>
      </p:sp>
    </p:spTree>
    <p:extLst>
      <p:ext uri="{BB962C8B-B14F-4D97-AF65-F5344CB8AC3E}">
        <p14:creationId xmlns:p14="http://schemas.microsoft.com/office/powerpoint/2010/main" val="3254734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79620-1E77-42DD-AFEA-ABA78DC1F8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264BE16-4679-46F5-859D-036DF17DAA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4A84FD2-685A-43F5-8491-989F420898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006BA6-82B9-46C1-8908-49C7C6597BED}"/>
              </a:ext>
            </a:extLst>
          </p:cNvPr>
          <p:cNvSpPr>
            <a:spLocks noGrp="1"/>
          </p:cNvSpPr>
          <p:nvPr>
            <p:ph type="dt" sz="half" idx="10"/>
          </p:nvPr>
        </p:nvSpPr>
        <p:spPr/>
        <p:txBody>
          <a:bodyPr/>
          <a:lstStyle/>
          <a:p>
            <a:fld id="{B9E73F1E-32B4-48E2-8D22-5CF2884FCAA5}" type="datetimeFigureOut">
              <a:rPr lang="en-US" smtClean="0"/>
              <a:t>1/13/2021</a:t>
            </a:fld>
            <a:endParaRPr lang="en-US"/>
          </a:p>
        </p:txBody>
      </p:sp>
      <p:sp>
        <p:nvSpPr>
          <p:cNvPr id="6" name="Footer Placeholder 5">
            <a:extLst>
              <a:ext uri="{FF2B5EF4-FFF2-40B4-BE49-F238E27FC236}">
                <a16:creationId xmlns:a16="http://schemas.microsoft.com/office/drawing/2014/main" id="{BC750489-3E70-4D69-8245-CB0B52AF86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83D296-73B9-44F5-B93B-3222D6A33566}"/>
              </a:ext>
            </a:extLst>
          </p:cNvPr>
          <p:cNvSpPr>
            <a:spLocks noGrp="1"/>
          </p:cNvSpPr>
          <p:nvPr>
            <p:ph type="sldNum" sz="quarter" idx="12"/>
          </p:nvPr>
        </p:nvSpPr>
        <p:spPr/>
        <p:txBody>
          <a:bodyPr/>
          <a:lstStyle/>
          <a:p>
            <a:fld id="{B4A63227-48D9-48A9-AE70-188F671333AA}" type="slidenum">
              <a:rPr lang="en-US" smtClean="0"/>
              <a:t>‹#›</a:t>
            </a:fld>
            <a:endParaRPr lang="en-US"/>
          </a:p>
        </p:txBody>
      </p:sp>
    </p:spTree>
    <p:extLst>
      <p:ext uri="{BB962C8B-B14F-4D97-AF65-F5344CB8AC3E}">
        <p14:creationId xmlns:p14="http://schemas.microsoft.com/office/powerpoint/2010/main" val="743680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4ECD8F-AED5-46D5-9484-BA15C306F4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9768BE6-7300-4D2D-A722-8F994FCC92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E57431-27AB-4C8F-845C-43EB0C6947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E73F1E-32B4-48E2-8D22-5CF2884FCAA5}" type="datetimeFigureOut">
              <a:rPr lang="en-US" smtClean="0"/>
              <a:t>1/13/2021</a:t>
            </a:fld>
            <a:endParaRPr lang="en-US"/>
          </a:p>
        </p:txBody>
      </p:sp>
      <p:sp>
        <p:nvSpPr>
          <p:cNvPr id="5" name="Footer Placeholder 4">
            <a:extLst>
              <a:ext uri="{FF2B5EF4-FFF2-40B4-BE49-F238E27FC236}">
                <a16:creationId xmlns:a16="http://schemas.microsoft.com/office/drawing/2014/main" id="{53D5261A-76C9-4810-8A64-14B4A62073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60180B9-7E29-4147-9712-88FD2BA6B4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A63227-48D9-48A9-AE70-188F671333AA}" type="slidenum">
              <a:rPr lang="en-US" smtClean="0"/>
              <a:t>‹#›</a:t>
            </a:fld>
            <a:endParaRPr lang="en-US"/>
          </a:p>
        </p:txBody>
      </p:sp>
    </p:spTree>
    <p:extLst>
      <p:ext uri="{BB962C8B-B14F-4D97-AF65-F5344CB8AC3E}">
        <p14:creationId xmlns:p14="http://schemas.microsoft.com/office/powerpoint/2010/main" val="6968491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07/relationships/hdphoto" Target="../media/hdphoto1.wdp"/><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microsoft.com/office/2007/relationships/hdphoto" Target="../media/hdphoto1.wdp"/><Relationship Id="rId7" Type="http://schemas.openxmlformats.org/officeDocument/2006/relationships/diagramColors" Target="../diagrams/colors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microsoft.com/office/2007/relationships/hdphoto" Target="../media/hdphoto1.wdp"/><Relationship Id="rId7" Type="http://schemas.openxmlformats.org/officeDocument/2006/relationships/diagramColors" Target="../diagrams/colors3.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microsoft.com/office/2007/relationships/hdphoto" Target="../media/hdphoto1.wdp"/><Relationship Id="rId7" Type="http://schemas.openxmlformats.org/officeDocument/2006/relationships/diagramColors" Target="../diagrams/colors4.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2EF939D-0C4F-42BC-AB00-926554E4B1BC}"/>
              </a:ext>
            </a:extLst>
          </p:cNvPr>
          <p:cNvSpPr>
            <a:spLocks noGrp="1"/>
          </p:cNvSpPr>
          <p:nvPr>
            <p:ph type="subTitle" idx="1"/>
          </p:nvPr>
        </p:nvSpPr>
        <p:spPr>
          <a:xfrm>
            <a:off x="370130" y="2788172"/>
            <a:ext cx="7778243" cy="1655762"/>
          </a:xfrm>
        </p:spPr>
        <p:txBody>
          <a:bodyPr>
            <a:normAutofit/>
          </a:bodyPr>
          <a:lstStyle/>
          <a:p>
            <a:r>
              <a:rPr lang="en-US" sz="4400" b="1" dirty="0"/>
              <a:t>Next Step Treatment / Treatment Resistant Depression </a:t>
            </a:r>
            <a:endParaRPr lang="en-US" sz="2800" dirty="0"/>
          </a:p>
        </p:txBody>
      </p:sp>
      <p:sp>
        <p:nvSpPr>
          <p:cNvPr id="6" name="Flowchart: Manual Input 5">
            <a:extLst>
              <a:ext uri="{FF2B5EF4-FFF2-40B4-BE49-F238E27FC236}">
                <a16:creationId xmlns:a16="http://schemas.microsoft.com/office/drawing/2014/main" id="{3681B469-9E18-404A-AABC-BBB9F8F463CC}"/>
              </a:ext>
            </a:extLst>
          </p:cNvPr>
          <p:cNvSpPr/>
          <p:nvPr/>
        </p:nvSpPr>
        <p:spPr>
          <a:xfrm rot="5400000" flipH="1">
            <a:off x="1613340" y="-1613338"/>
            <a:ext cx="2490951" cy="5717628"/>
          </a:xfrm>
          <a:prstGeom prst="flowChartManualInpu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0F159E4D-DE5A-4153-98BF-26412B7FA4F9}"/>
              </a:ext>
            </a:extLst>
          </p:cNvPr>
          <p:cNvSpPr txBox="1"/>
          <p:nvPr/>
        </p:nvSpPr>
        <p:spPr>
          <a:xfrm>
            <a:off x="-84084" y="254060"/>
            <a:ext cx="5202621" cy="206210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Training of Core Trainers </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CPG Management of </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Major Depressive Disorder</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(Second Edition) </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Flowchart: Manual Input 8">
            <a:extLst>
              <a:ext uri="{FF2B5EF4-FFF2-40B4-BE49-F238E27FC236}">
                <a16:creationId xmlns:a16="http://schemas.microsoft.com/office/drawing/2014/main" id="{04564EC3-7995-4AEB-B812-36062193C5D9}"/>
              </a:ext>
            </a:extLst>
          </p:cNvPr>
          <p:cNvSpPr/>
          <p:nvPr/>
        </p:nvSpPr>
        <p:spPr>
          <a:xfrm rot="16200000" flipH="1">
            <a:off x="8936421" y="3602422"/>
            <a:ext cx="541284" cy="5969873"/>
          </a:xfrm>
          <a:prstGeom prst="flowChartManualInpu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Flowchart: Manual Input 9">
            <a:extLst>
              <a:ext uri="{FF2B5EF4-FFF2-40B4-BE49-F238E27FC236}">
                <a16:creationId xmlns:a16="http://schemas.microsoft.com/office/drawing/2014/main" id="{84BD448B-6932-4A33-989F-5B2E140D7A1B}"/>
              </a:ext>
            </a:extLst>
          </p:cNvPr>
          <p:cNvSpPr/>
          <p:nvPr/>
        </p:nvSpPr>
        <p:spPr>
          <a:xfrm rot="5400000" flipH="1">
            <a:off x="3239815" y="2982313"/>
            <a:ext cx="635873" cy="7115501"/>
          </a:xfrm>
          <a:prstGeom prst="flowChartManualIn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7030014C-D588-4FA3-9937-F9F11D1A91BB}"/>
              </a:ext>
            </a:extLst>
          </p:cNvPr>
          <p:cNvPicPr>
            <a:picLocks noChangeAspect="1"/>
          </p:cNvPicPr>
          <p:nvPr/>
        </p:nvPicPr>
        <p:blipFill>
          <a:blip r:embed="rId2"/>
          <a:stretch>
            <a:fillRect/>
          </a:stretch>
        </p:blipFill>
        <p:spPr>
          <a:xfrm>
            <a:off x="8438643" y="759794"/>
            <a:ext cx="3308770" cy="4870559"/>
          </a:xfrm>
          <a:prstGeom prst="rect">
            <a:avLst/>
          </a:prstGeom>
        </p:spPr>
      </p:pic>
      <p:sp>
        <p:nvSpPr>
          <p:cNvPr id="12" name="TextBox 11">
            <a:extLst>
              <a:ext uri="{FF2B5EF4-FFF2-40B4-BE49-F238E27FC236}">
                <a16:creationId xmlns:a16="http://schemas.microsoft.com/office/drawing/2014/main" id="{F62746EF-DB2C-42D3-A4D4-B10E3DFD786D}"/>
              </a:ext>
            </a:extLst>
          </p:cNvPr>
          <p:cNvSpPr txBox="1"/>
          <p:nvPr/>
        </p:nvSpPr>
        <p:spPr>
          <a:xfrm>
            <a:off x="-289561" y="4297395"/>
            <a:ext cx="9097624" cy="1877437"/>
          </a:xfrm>
          <a:prstGeom prst="rect">
            <a:avLst/>
          </a:prstGeom>
          <a:noFill/>
        </p:spPr>
        <p:txBody>
          <a:bodyPr wrap="square" rtlCol="0">
            <a:spAutoFit/>
          </a:bodyPr>
          <a:lstStyle/>
          <a:p>
            <a:pPr lvl="0" algn="ctr">
              <a:defRPr/>
            </a:pPr>
            <a:r>
              <a:rPr kumimoji="0" lang="en-MY" sz="2400" b="1"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sz="4000" b="1" dirty="0">
                <a:solidFill>
                  <a:prstClr val="black"/>
                </a:solidFill>
              </a:rPr>
              <a:t>Assoc. </a:t>
            </a:r>
            <a:r>
              <a:rPr lang="en-US" sz="4000" b="1">
                <a:solidFill>
                  <a:prstClr val="black"/>
                </a:solidFill>
              </a:rPr>
              <a:t>Prof. </a:t>
            </a:r>
            <a:r>
              <a:rPr lang="en-US" sz="4000" b="1" dirty="0">
                <a:solidFill>
                  <a:prstClr val="black"/>
                </a:solidFill>
              </a:rPr>
              <a:t>Dr. </a:t>
            </a:r>
            <a:r>
              <a:rPr lang="en-US" sz="4000" b="1" dirty="0" err="1">
                <a:solidFill>
                  <a:prstClr val="black"/>
                </a:solidFill>
              </a:rPr>
              <a:t>Suzaily</a:t>
            </a:r>
            <a:r>
              <a:rPr lang="en-US" sz="4000" b="1" dirty="0">
                <a:solidFill>
                  <a:prstClr val="black"/>
                </a:solidFill>
              </a:rPr>
              <a:t> Wahab</a:t>
            </a:r>
          </a:p>
          <a:p>
            <a:pPr lvl="0" algn="ctr">
              <a:defRPr/>
            </a:pPr>
            <a:r>
              <a:rPr lang="en-US" sz="3600" dirty="0">
                <a:solidFill>
                  <a:prstClr val="black"/>
                </a:solidFill>
              </a:rPr>
              <a:t>Associate Professor &amp; Consultant Psychiatrist,</a:t>
            </a:r>
            <a:br>
              <a:rPr lang="en-US" sz="3600" dirty="0">
                <a:solidFill>
                  <a:prstClr val="black"/>
                </a:solidFill>
              </a:rPr>
            </a:br>
            <a:r>
              <a:rPr lang="en-US" sz="3600" dirty="0">
                <a:solidFill>
                  <a:prstClr val="black"/>
                </a:solidFill>
              </a:rPr>
              <a:t>UKMMC</a:t>
            </a:r>
            <a:endParaRPr lang="en-US" sz="4000" b="1" dirty="0">
              <a:solidFill>
                <a:prstClr val="black"/>
              </a:solidFill>
            </a:endParaRPr>
          </a:p>
        </p:txBody>
      </p:sp>
    </p:spTree>
    <p:extLst>
      <p:ext uri="{BB962C8B-B14F-4D97-AF65-F5344CB8AC3E}">
        <p14:creationId xmlns:p14="http://schemas.microsoft.com/office/powerpoint/2010/main" val="3826437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Recommendation</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2" name="Picture 1">
            <a:extLst>
              <a:ext uri="{FF2B5EF4-FFF2-40B4-BE49-F238E27FC236}">
                <a16:creationId xmlns:a16="http://schemas.microsoft.com/office/drawing/2014/main" id="{B731E50D-6B2D-477E-AEDE-F0BA02CF93F4}"/>
              </a:ext>
            </a:extLst>
          </p:cNvPr>
          <p:cNvPicPr>
            <a:picLocks noChangeAspect="1"/>
          </p:cNvPicPr>
          <p:nvPr/>
        </p:nvPicPr>
        <p:blipFill>
          <a:blip r:embed="rId4"/>
          <a:stretch>
            <a:fillRect/>
          </a:stretch>
        </p:blipFill>
        <p:spPr>
          <a:xfrm>
            <a:off x="838200" y="2499806"/>
            <a:ext cx="10515600" cy="3162769"/>
          </a:xfrm>
          <a:prstGeom prst="rect">
            <a:avLst/>
          </a:prstGeom>
        </p:spPr>
      </p:pic>
    </p:spTree>
    <p:extLst>
      <p:ext uri="{BB962C8B-B14F-4D97-AF65-F5344CB8AC3E}">
        <p14:creationId xmlns:p14="http://schemas.microsoft.com/office/powerpoint/2010/main" val="844856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	Take Home Messages</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7" name="Picture 6">
            <a:extLst>
              <a:ext uri="{FF2B5EF4-FFF2-40B4-BE49-F238E27FC236}">
                <a16:creationId xmlns:a16="http://schemas.microsoft.com/office/drawing/2014/main" id="{55A42558-53B8-45D6-BD8F-59EDF8C2ECBD}"/>
              </a:ext>
            </a:extLst>
          </p:cNvPr>
          <p:cNvPicPr>
            <a:picLocks noChangeAspect="1"/>
          </p:cNvPicPr>
          <p:nvPr/>
        </p:nvPicPr>
        <p:blipFill>
          <a:blip r:embed="rId4"/>
          <a:stretch>
            <a:fillRect/>
          </a:stretch>
        </p:blipFill>
        <p:spPr>
          <a:xfrm>
            <a:off x="1746475" y="4143388"/>
            <a:ext cx="8523752" cy="2563683"/>
          </a:xfrm>
          <a:prstGeom prst="rect">
            <a:avLst/>
          </a:prstGeom>
        </p:spPr>
      </p:pic>
      <p:pic>
        <p:nvPicPr>
          <p:cNvPr id="8" name="Picture 7">
            <a:extLst>
              <a:ext uri="{FF2B5EF4-FFF2-40B4-BE49-F238E27FC236}">
                <a16:creationId xmlns:a16="http://schemas.microsoft.com/office/drawing/2014/main" id="{162BE697-A7AE-494A-BF2A-0F9569D821F6}"/>
              </a:ext>
            </a:extLst>
          </p:cNvPr>
          <p:cNvPicPr>
            <a:picLocks noChangeAspect="1"/>
          </p:cNvPicPr>
          <p:nvPr/>
        </p:nvPicPr>
        <p:blipFill>
          <a:blip r:embed="rId5"/>
          <a:stretch>
            <a:fillRect/>
          </a:stretch>
        </p:blipFill>
        <p:spPr>
          <a:xfrm>
            <a:off x="1746475" y="1731447"/>
            <a:ext cx="8523752" cy="2411941"/>
          </a:xfrm>
          <a:prstGeom prst="rect">
            <a:avLst/>
          </a:prstGeom>
        </p:spPr>
      </p:pic>
    </p:spTree>
    <p:extLst>
      <p:ext uri="{BB962C8B-B14F-4D97-AF65-F5344CB8AC3E}">
        <p14:creationId xmlns:p14="http://schemas.microsoft.com/office/powerpoint/2010/main" val="3866532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020C3-9667-4A44-8F12-EC25E3FB27B6}"/>
              </a:ext>
            </a:extLst>
          </p:cNvPr>
          <p:cNvSpPr>
            <a:spLocks noGrp="1"/>
          </p:cNvSpPr>
          <p:nvPr>
            <p:ph type="ctrTitle"/>
          </p:nvPr>
        </p:nvSpPr>
        <p:spPr>
          <a:xfrm>
            <a:off x="6096000" y="1223404"/>
            <a:ext cx="5577452" cy="3043796"/>
          </a:xfrm>
        </p:spPr>
        <p:txBody>
          <a:bodyPr anchor="b">
            <a:normAutofit/>
          </a:bodyPr>
          <a:lstStyle/>
          <a:p>
            <a:r>
              <a:rPr lang="en-US" sz="7200" b="1" dirty="0">
                <a:solidFill>
                  <a:schemeClr val="bg1"/>
                </a:solidFill>
                <a:latin typeface="Aharoni" panose="02010803020104030203" pitchFamily="2" charset="-79"/>
                <a:cs typeface="Aharoni" panose="02010803020104030203" pitchFamily="2" charset="-79"/>
              </a:rPr>
              <a:t>THANK</a:t>
            </a:r>
            <a:r>
              <a:rPr lang="en-US" sz="7200" b="1" dirty="0">
                <a:solidFill>
                  <a:schemeClr val="bg1"/>
                </a:solidFill>
              </a:rPr>
              <a:t> </a:t>
            </a:r>
            <a:r>
              <a:rPr lang="en-US" sz="7200" b="1" dirty="0">
                <a:solidFill>
                  <a:schemeClr val="bg1"/>
                </a:solidFill>
                <a:latin typeface="Aharoni" panose="02010803020104030203" pitchFamily="2" charset="-79"/>
                <a:cs typeface="Aharoni" panose="02010803020104030203" pitchFamily="2" charset="-79"/>
              </a:rPr>
              <a:t>YOU</a:t>
            </a:r>
          </a:p>
        </p:txBody>
      </p:sp>
      <p:sp>
        <p:nvSpPr>
          <p:cNvPr id="9" name="Freeform: Shape 8">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C0AD6120-1CEB-4728-B872-C1759C0DDE09}"/>
              </a:ext>
            </a:extLst>
          </p:cNvPr>
          <p:cNvPicPr>
            <a:picLocks noChangeAspect="1"/>
          </p:cNvPicPr>
          <p:nvPr/>
        </p:nvPicPr>
        <p:blipFill rotWithShape="1">
          <a:blip r:embed="rId2"/>
          <a:srcRect r="-1" b="22871"/>
          <a:stretch/>
        </p:blipFill>
        <p:spPr>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3713164251"/>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	Learning Objective</a:t>
            </a:r>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1960880" y="1767841"/>
            <a:ext cx="9570720" cy="4725034"/>
          </a:xfrm>
        </p:spPr>
        <p:txBody>
          <a:bodyPr>
            <a:normAutofit/>
          </a:bodyPr>
          <a:lstStyle/>
          <a:p>
            <a:pPr marL="342900" lvl="1" indent="-342900"/>
            <a:endParaRPr lang="en-US" sz="3200" dirty="0"/>
          </a:p>
          <a:p>
            <a:pPr marL="342900" lvl="1" indent="-342900"/>
            <a:endParaRPr lang="en-US" sz="3200" dirty="0"/>
          </a:p>
          <a:p>
            <a:pPr marL="0" indent="0">
              <a:buNone/>
            </a:pPr>
            <a:r>
              <a:rPr lang="en-US" sz="3200" dirty="0"/>
              <a:t>To understand the management of treatment resistant MDD</a:t>
            </a:r>
          </a:p>
          <a:p>
            <a:pPr marL="0" indent="0">
              <a:buNone/>
            </a:pPr>
            <a:endParaRPr lang="en-US"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2" name="Picture 1" descr="Image result for TICK">
            <a:extLst>
              <a:ext uri="{FF2B5EF4-FFF2-40B4-BE49-F238E27FC236}">
                <a16:creationId xmlns:a16="http://schemas.microsoft.com/office/drawing/2014/main" id="{6415F9BF-6661-4237-A0BD-FCA382F1FB5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8274" y="2881058"/>
            <a:ext cx="962851" cy="831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1787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b="1" dirty="0"/>
              <a:t>Next Step Treatment / Treatment Resistant Depression </a:t>
            </a:r>
            <a:endParaRPr lang="en-US" b="1" baseline="-25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7" name="Content Placeholder 3">
            <a:extLst>
              <a:ext uri="{FF2B5EF4-FFF2-40B4-BE49-F238E27FC236}">
                <a16:creationId xmlns:a16="http://schemas.microsoft.com/office/drawing/2014/main" id="{B0E97E0F-EBAE-4525-9542-497E432C104C}"/>
              </a:ext>
            </a:extLst>
          </p:cNvPr>
          <p:cNvGraphicFramePr>
            <a:graphicFrameLocks noGrp="1"/>
          </p:cNvGraphicFramePr>
          <p:nvPr>
            <p:ph idx="1"/>
            <p:extLst>
              <p:ext uri="{D42A27DB-BD31-4B8C-83A1-F6EECF244321}">
                <p14:modId xmlns:p14="http://schemas.microsoft.com/office/powerpoint/2010/main" val="4034663652"/>
              </p:ext>
            </p:extLst>
          </p:nvPr>
        </p:nvGraphicFramePr>
        <p:xfrm>
          <a:off x="5641181" y="1871714"/>
          <a:ext cx="5951538" cy="462116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Rectangle: Beveled 7">
            <a:extLst>
              <a:ext uri="{FF2B5EF4-FFF2-40B4-BE49-F238E27FC236}">
                <a16:creationId xmlns:a16="http://schemas.microsoft.com/office/drawing/2014/main" id="{1D51A3FD-E6F1-4C6F-A96C-1F021A71D05E}"/>
              </a:ext>
            </a:extLst>
          </p:cNvPr>
          <p:cNvSpPr/>
          <p:nvPr/>
        </p:nvSpPr>
        <p:spPr>
          <a:xfrm>
            <a:off x="599281" y="4196515"/>
            <a:ext cx="4889500" cy="1480655"/>
          </a:xfrm>
          <a:prstGeom prst="bevel">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*20-30 % of MDD patients do not respond satisfactorily to usual recommended dose</a:t>
            </a:r>
          </a:p>
          <a:p>
            <a:pPr algn="ctr"/>
            <a:r>
              <a:rPr lang="en-GB" dirty="0"/>
              <a:t>* 15% </a:t>
            </a:r>
            <a:r>
              <a:rPr lang="en-GB" dirty="0">
                <a:sym typeface="Wingdings" panose="05000000000000000000" pitchFamily="2" charset="2"/>
              </a:rPr>
              <a:t> develop chronic depression</a:t>
            </a:r>
            <a:endParaRPr lang="en-GB" dirty="0"/>
          </a:p>
        </p:txBody>
      </p:sp>
      <p:sp>
        <p:nvSpPr>
          <p:cNvPr id="2" name="TextBox 1">
            <a:extLst>
              <a:ext uri="{FF2B5EF4-FFF2-40B4-BE49-F238E27FC236}">
                <a16:creationId xmlns:a16="http://schemas.microsoft.com/office/drawing/2014/main" id="{B1F4BEF6-DA1E-43E1-B889-38E7B0C0580F}"/>
              </a:ext>
            </a:extLst>
          </p:cNvPr>
          <p:cNvSpPr txBox="1"/>
          <p:nvPr/>
        </p:nvSpPr>
        <p:spPr>
          <a:xfrm>
            <a:off x="1513840" y="6492875"/>
            <a:ext cx="7739363" cy="523220"/>
          </a:xfrm>
          <a:prstGeom prst="rect">
            <a:avLst/>
          </a:prstGeom>
          <a:noFill/>
        </p:spPr>
        <p:txBody>
          <a:bodyPr wrap="none" rtlCol="0">
            <a:spAutoFit/>
          </a:bodyPr>
          <a:lstStyle/>
          <a:p>
            <a:r>
              <a:rPr lang="en-MY" sz="1400" dirty="0"/>
              <a:t>21. Ministry of Health, Malaysia. CPG Management of Major Depressive Disorder. Putrajaya: </a:t>
            </a:r>
            <a:r>
              <a:rPr lang="en-MY" sz="1400" dirty="0" err="1"/>
              <a:t>MoH</a:t>
            </a:r>
            <a:r>
              <a:rPr lang="en-MY" sz="1400" dirty="0"/>
              <a:t>; 2007</a:t>
            </a:r>
            <a:endParaRPr lang="en-GB" sz="1400" dirty="0"/>
          </a:p>
          <a:p>
            <a:endParaRPr lang="en-US" sz="1400" dirty="0"/>
          </a:p>
        </p:txBody>
      </p:sp>
      <p:sp>
        <p:nvSpPr>
          <p:cNvPr id="9" name="Title 1">
            <a:extLst>
              <a:ext uri="{FF2B5EF4-FFF2-40B4-BE49-F238E27FC236}">
                <a16:creationId xmlns:a16="http://schemas.microsoft.com/office/drawing/2014/main" id="{C9E55F89-8B1E-41F2-85D7-C569A9693D8E}"/>
              </a:ext>
            </a:extLst>
          </p:cNvPr>
          <p:cNvSpPr txBox="1">
            <a:spLocks/>
          </p:cNvSpPr>
          <p:nvPr/>
        </p:nvSpPr>
        <p:spPr>
          <a:xfrm>
            <a:off x="807640" y="1871714"/>
            <a:ext cx="4472781" cy="245644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latin typeface="+mn-lt"/>
              </a:rPr>
              <a:t>Causes of failed response to initial treatment</a:t>
            </a:r>
            <a:r>
              <a:rPr lang="en-GB" baseline="30000" dirty="0">
                <a:latin typeface="+mn-lt"/>
              </a:rPr>
              <a:t>21</a:t>
            </a:r>
            <a:endParaRPr lang="en-GB" dirty="0">
              <a:latin typeface="+mn-lt"/>
            </a:endParaRPr>
          </a:p>
        </p:txBody>
      </p:sp>
    </p:spTree>
    <p:extLst>
      <p:ext uri="{BB962C8B-B14F-4D97-AF65-F5344CB8AC3E}">
        <p14:creationId xmlns:p14="http://schemas.microsoft.com/office/powerpoint/2010/main" val="3956204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68227"/>
            <a:ext cx="10515600" cy="1325563"/>
          </a:xfrm>
          <a:solidFill>
            <a:srgbClr val="FFC000"/>
          </a:solidFill>
        </p:spPr>
        <p:txBody>
          <a:bodyPr/>
          <a:lstStyle/>
          <a:p>
            <a:pPr algn="ctr"/>
            <a:r>
              <a:rPr lang="en-GB" b="1" dirty="0"/>
              <a:t>Strategies to improve inadequate response to initial treatment</a:t>
            </a:r>
            <a:endParaRPr lang="en-US" b="1" baseline="-25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6" name="Content Placeholder 6">
            <a:extLst>
              <a:ext uri="{FF2B5EF4-FFF2-40B4-BE49-F238E27FC236}">
                <a16:creationId xmlns:a16="http://schemas.microsoft.com/office/drawing/2014/main" id="{81F33EE1-4F5C-4890-A0A6-A1FA801DAF52}"/>
              </a:ext>
            </a:extLst>
          </p:cNvPr>
          <p:cNvGraphicFramePr>
            <a:graphicFrameLocks noGrp="1"/>
          </p:cNvGraphicFramePr>
          <p:nvPr>
            <p:ph idx="1"/>
            <p:extLst>
              <p:ext uri="{D42A27DB-BD31-4B8C-83A1-F6EECF244321}">
                <p14:modId xmlns:p14="http://schemas.microsoft.com/office/powerpoint/2010/main" val="3888973859"/>
              </p:ext>
            </p:extLst>
          </p:nvPr>
        </p:nvGraphicFramePr>
        <p:xfrm>
          <a:off x="938274" y="1454337"/>
          <a:ext cx="6834126" cy="47326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Callout: Line 6">
            <a:extLst>
              <a:ext uri="{FF2B5EF4-FFF2-40B4-BE49-F238E27FC236}">
                <a16:creationId xmlns:a16="http://schemas.microsoft.com/office/drawing/2014/main" id="{8AD6EBE7-9A6C-4F37-8EE3-439D986F9042}"/>
              </a:ext>
            </a:extLst>
          </p:cNvPr>
          <p:cNvSpPr/>
          <p:nvPr/>
        </p:nvSpPr>
        <p:spPr>
          <a:xfrm>
            <a:off x="5549462" y="1552584"/>
            <a:ext cx="6442893" cy="1077569"/>
          </a:xfrm>
          <a:prstGeom prst="borderCallout1">
            <a:avLst>
              <a:gd name="adj1" fmla="val 29691"/>
              <a:gd name="adj2" fmla="val -48"/>
              <a:gd name="adj3" fmla="val 34180"/>
              <a:gd name="adj4" fmla="val -9501"/>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dirty="0"/>
              <a:t>*Recommended</a:t>
            </a:r>
          </a:p>
          <a:p>
            <a:pPr algn="ctr"/>
            <a:r>
              <a:rPr lang="en-MY" sz="2400" dirty="0"/>
              <a:t>Increasing the dose of antidepressant to the</a:t>
            </a:r>
          </a:p>
          <a:p>
            <a:pPr algn="ctr"/>
            <a:r>
              <a:rPr lang="en-MY" sz="2400" dirty="0"/>
              <a:t>standard maximum dose for 6 - 12 weeks </a:t>
            </a:r>
            <a:r>
              <a:rPr lang="en-MY" sz="2400" baseline="30000" dirty="0"/>
              <a:t>101,level III</a:t>
            </a:r>
            <a:endParaRPr lang="en-GB" sz="2400" dirty="0"/>
          </a:p>
        </p:txBody>
      </p:sp>
      <p:sp>
        <p:nvSpPr>
          <p:cNvPr id="10" name="Callout: Line 9">
            <a:extLst>
              <a:ext uri="{FF2B5EF4-FFF2-40B4-BE49-F238E27FC236}">
                <a16:creationId xmlns:a16="http://schemas.microsoft.com/office/drawing/2014/main" id="{9B99CB0D-6C97-45D5-81CE-0ABF70577061}"/>
              </a:ext>
            </a:extLst>
          </p:cNvPr>
          <p:cNvSpPr/>
          <p:nvPr/>
        </p:nvSpPr>
        <p:spPr>
          <a:xfrm>
            <a:off x="7772400" y="3270570"/>
            <a:ext cx="3108960" cy="1296673"/>
          </a:xfrm>
          <a:prstGeom prst="borderCallout1">
            <a:avLst>
              <a:gd name="adj1" fmla="val 32428"/>
              <a:gd name="adj2" fmla="val -1191"/>
              <a:gd name="adj3" fmla="val 34899"/>
              <a:gd name="adj4" fmla="val -22276"/>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MY" sz="2400" dirty="0"/>
              <a:t>If unable to tolerate optimisation, may use this method</a:t>
            </a:r>
            <a:r>
              <a:rPr lang="en-MY" sz="2400" baseline="30000" dirty="0"/>
              <a:t>27</a:t>
            </a:r>
            <a:endParaRPr lang="en-GB" sz="2400" baseline="30000" dirty="0"/>
          </a:p>
        </p:txBody>
      </p:sp>
      <p:sp>
        <p:nvSpPr>
          <p:cNvPr id="2" name="TextBox 1">
            <a:extLst>
              <a:ext uri="{FF2B5EF4-FFF2-40B4-BE49-F238E27FC236}">
                <a16:creationId xmlns:a16="http://schemas.microsoft.com/office/drawing/2014/main" id="{D42D28CE-9CB9-49EE-8EF1-63D3E98F9B67}"/>
              </a:ext>
            </a:extLst>
          </p:cNvPr>
          <p:cNvSpPr txBox="1"/>
          <p:nvPr/>
        </p:nvSpPr>
        <p:spPr>
          <a:xfrm>
            <a:off x="304800" y="6209369"/>
            <a:ext cx="12192000" cy="646331"/>
          </a:xfrm>
          <a:prstGeom prst="rect">
            <a:avLst/>
          </a:prstGeom>
          <a:noFill/>
        </p:spPr>
        <p:txBody>
          <a:bodyPr wrap="square" rtlCol="0">
            <a:spAutoFit/>
          </a:bodyPr>
          <a:lstStyle/>
          <a:p>
            <a:pPr marL="228600" indent="-228600">
              <a:buAutoNum type="arabicPeriod" startAt="27"/>
            </a:pPr>
            <a:r>
              <a:rPr lang="en-MY" sz="1200" dirty="0"/>
              <a:t>   Kennedy  et al. Canadian Network for Mood and Anxiety Treatments (CANMAT) 2016 Clinical Guidelines for the Management of Adults with Major Depressive Disorder: Section 3. </a:t>
            </a:r>
          </a:p>
          <a:p>
            <a:r>
              <a:rPr lang="en-MY" sz="1200" dirty="0"/>
              <a:t>         Pharmacological Treatments. Can J Psychiatry. 2016;61(9):540-560.</a:t>
            </a:r>
          </a:p>
          <a:p>
            <a:r>
              <a:rPr lang="en-MY" sz="1200" dirty="0"/>
              <a:t>101. Fava M. Diagnosis and definition of treatment-resistant depression. </a:t>
            </a:r>
            <a:r>
              <a:rPr lang="en-MY" sz="1200" dirty="0" err="1"/>
              <a:t>Biol</a:t>
            </a:r>
            <a:r>
              <a:rPr lang="en-MY" sz="1200" dirty="0"/>
              <a:t> Psychiatry. 2003;53(8):649-659.</a:t>
            </a:r>
          </a:p>
        </p:txBody>
      </p:sp>
    </p:spTree>
    <p:extLst>
      <p:ext uri="{BB962C8B-B14F-4D97-AF65-F5344CB8AC3E}">
        <p14:creationId xmlns:p14="http://schemas.microsoft.com/office/powerpoint/2010/main" val="2847127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Recommendation </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3" name="Picture 2">
            <a:extLst>
              <a:ext uri="{FF2B5EF4-FFF2-40B4-BE49-F238E27FC236}">
                <a16:creationId xmlns:a16="http://schemas.microsoft.com/office/drawing/2014/main" id="{4EF2768C-0223-4FA7-987F-CDEEDFE8CE60}"/>
              </a:ext>
            </a:extLst>
          </p:cNvPr>
          <p:cNvPicPr>
            <a:picLocks noChangeAspect="1"/>
          </p:cNvPicPr>
          <p:nvPr/>
        </p:nvPicPr>
        <p:blipFill>
          <a:blip r:embed="rId4"/>
          <a:stretch>
            <a:fillRect/>
          </a:stretch>
        </p:blipFill>
        <p:spPr>
          <a:xfrm>
            <a:off x="742657" y="2687992"/>
            <a:ext cx="10706686" cy="3029639"/>
          </a:xfrm>
          <a:prstGeom prst="rect">
            <a:avLst/>
          </a:prstGeom>
        </p:spPr>
      </p:pic>
    </p:spTree>
    <p:extLst>
      <p:ext uri="{BB962C8B-B14F-4D97-AF65-F5344CB8AC3E}">
        <p14:creationId xmlns:p14="http://schemas.microsoft.com/office/powerpoint/2010/main" val="4137664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GB" b="1" dirty="0"/>
              <a:t>Next-step treatment / </a:t>
            </a:r>
            <a:br>
              <a:rPr lang="en-GB" b="1" dirty="0"/>
            </a:br>
            <a:r>
              <a:rPr lang="en-GB" b="1" dirty="0"/>
              <a:t>Treatment Resistant Depression</a:t>
            </a:r>
            <a:endParaRPr lang="en-US" b="1" dirty="0"/>
          </a:p>
        </p:txBody>
      </p:sp>
      <p:sp>
        <p:nvSpPr>
          <p:cNvPr id="4" name="Content Placeholder 3">
            <a:extLst>
              <a:ext uri="{FF2B5EF4-FFF2-40B4-BE49-F238E27FC236}">
                <a16:creationId xmlns:a16="http://schemas.microsoft.com/office/drawing/2014/main" id="{5C0BC8A8-2461-46F7-9B6B-800D18E6B67B}"/>
              </a:ext>
            </a:extLst>
          </p:cNvPr>
          <p:cNvSpPr>
            <a:spLocks noGrp="1"/>
          </p:cNvSpPr>
          <p:nvPr>
            <p:ph idx="1"/>
          </p:nvPr>
        </p:nvSpPr>
        <p:spPr/>
        <p:txBody>
          <a:bodyPr>
            <a:normAutofit lnSpcReduction="10000"/>
          </a:bodyPr>
          <a:lstStyle/>
          <a:p>
            <a:endParaRPr lang="en-GB" dirty="0"/>
          </a:p>
          <a:p>
            <a:r>
              <a:rPr lang="en-GB" sz="3200" dirty="0"/>
              <a:t>Defined as </a:t>
            </a:r>
            <a:r>
              <a:rPr lang="en-MY" sz="3200" dirty="0"/>
              <a:t>failure to respond to two or more antidepressants at an adequate dose for an adequate duration, given sequentially.</a:t>
            </a:r>
          </a:p>
          <a:p>
            <a:r>
              <a:rPr lang="en-MY" sz="3200" dirty="0"/>
              <a:t>Adequate duration </a:t>
            </a:r>
            <a:r>
              <a:rPr lang="en-MY" sz="3200" dirty="0">
                <a:sym typeface="Wingdings" panose="05000000000000000000" pitchFamily="2" charset="2"/>
              </a:rPr>
              <a:t> at least 4 weeks </a:t>
            </a:r>
          </a:p>
          <a:p>
            <a:r>
              <a:rPr lang="en-MY" sz="3200" dirty="0">
                <a:sym typeface="Wingdings" panose="05000000000000000000" pitchFamily="2" charset="2"/>
              </a:rPr>
              <a:t>Adequate dose  at least 150 mg/day of imipramine equivalent </a:t>
            </a:r>
          </a:p>
          <a:p>
            <a:pPr marL="0" indent="0">
              <a:buNone/>
            </a:pPr>
            <a:r>
              <a:rPr lang="en-MY" sz="2400" i="1" dirty="0">
                <a:sym typeface="Wingdings" panose="05000000000000000000" pitchFamily="2" charset="2"/>
              </a:rPr>
              <a:t>*</a:t>
            </a:r>
            <a:r>
              <a:rPr lang="en-MY" sz="2400" i="1" dirty="0"/>
              <a:t>However, the use of this criteria has been debated because the definition does not take into account adjunctive strategies and differentiate partial responders with non-responders </a:t>
            </a:r>
            <a:endParaRPr lang="en-GB" sz="2400" i="1" dirty="0"/>
          </a:p>
          <a:p>
            <a:pPr marL="0" indent="0">
              <a:buNone/>
            </a:pPr>
            <a:endParaRPr lang="en-GB" dirty="0"/>
          </a:p>
          <a:p>
            <a:endParaRPr lang="en-US"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2230878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GB" b="1" dirty="0"/>
              <a:t>Strategies in Next-step Treatments</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7" name="Content Placeholder 6">
            <a:extLst>
              <a:ext uri="{FF2B5EF4-FFF2-40B4-BE49-F238E27FC236}">
                <a16:creationId xmlns:a16="http://schemas.microsoft.com/office/drawing/2014/main" id="{FF31A45E-460A-4E91-A00E-FA763A5D453F}"/>
              </a:ext>
            </a:extLst>
          </p:cNvPr>
          <p:cNvGraphicFramePr>
            <a:graphicFrameLocks/>
          </p:cNvGraphicFramePr>
          <p:nvPr>
            <p:extLst>
              <p:ext uri="{D42A27DB-BD31-4B8C-83A1-F6EECF244321}">
                <p14:modId xmlns:p14="http://schemas.microsoft.com/office/powerpoint/2010/main" val="1341806278"/>
              </p:ext>
            </p:extLst>
          </p:nvPr>
        </p:nvGraphicFramePr>
        <p:xfrm>
          <a:off x="2045840" y="904240"/>
          <a:ext cx="8154800" cy="658479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88755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365124"/>
            <a:ext cx="10515600" cy="1325563"/>
          </a:xfrm>
          <a:solidFill>
            <a:srgbClr val="FFC000"/>
          </a:solidFill>
        </p:spPr>
        <p:txBody>
          <a:bodyPr/>
          <a:lstStyle/>
          <a:p>
            <a:pPr algn="ctr"/>
            <a:r>
              <a:rPr lang="en-GB" b="1" dirty="0"/>
              <a:t>Strategies in Next-step Treatments</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6" name="Diagram 5">
            <a:extLst>
              <a:ext uri="{FF2B5EF4-FFF2-40B4-BE49-F238E27FC236}">
                <a16:creationId xmlns:a16="http://schemas.microsoft.com/office/drawing/2014/main" id="{87F1145C-BA10-41AC-928B-68FDA40B7B01}"/>
              </a:ext>
            </a:extLst>
          </p:cNvPr>
          <p:cNvGraphicFramePr/>
          <p:nvPr>
            <p:extLst>
              <p:ext uri="{D42A27DB-BD31-4B8C-83A1-F6EECF244321}">
                <p14:modId xmlns:p14="http://schemas.microsoft.com/office/powerpoint/2010/main" val="668116667"/>
              </p:ext>
            </p:extLst>
          </p:nvPr>
        </p:nvGraphicFramePr>
        <p:xfrm>
          <a:off x="416560" y="1850728"/>
          <a:ext cx="11358880" cy="41152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a:extLst>
              <a:ext uri="{FF2B5EF4-FFF2-40B4-BE49-F238E27FC236}">
                <a16:creationId xmlns:a16="http://schemas.microsoft.com/office/drawing/2014/main" id="{0E9AFF6C-BC47-4C4B-862C-D48AF3D00C0E}"/>
              </a:ext>
            </a:extLst>
          </p:cNvPr>
          <p:cNvSpPr txBox="1"/>
          <p:nvPr/>
        </p:nvSpPr>
        <p:spPr>
          <a:xfrm>
            <a:off x="42042" y="6073170"/>
            <a:ext cx="12107916" cy="784830"/>
          </a:xfrm>
          <a:prstGeom prst="rect">
            <a:avLst/>
          </a:prstGeom>
          <a:noFill/>
        </p:spPr>
        <p:txBody>
          <a:bodyPr wrap="square" rtlCol="0">
            <a:spAutoFit/>
          </a:bodyPr>
          <a:lstStyle/>
          <a:p>
            <a:r>
              <a:rPr lang="en-MY" sz="900" dirty="0"/>
              <a:t>103. </a:t>
            </a:r>
            <a:r>
              <a:rPr lang="en-MY" sz="900" dirty="0" err="1"/>
              <a:t>Papakostas</a:t>
            </a:r>
            <a:r>
              <a:rPr lang="en-MY" sz="900" dirty="0"/>
              <a:t> GI, Fava M, </a:t>
            </a:r>
            <a:r>
              <a:rPr lang="en-MY" sz="900" dirty="0" err="1"/>
              <a:t>Thase</a:t>
            </a:r>
            <a:r>
              <a:rPr lang="en-MY" sz="900" dirty="0"/>
              <a:t> ME. Treatment of SSRI-resistant depression: a meta-analysis comparing within- versus across-class switches. </a:t>
            </a:r>
            <a:r>
              <a:rPr lang="en-MY" sz="900" dirty="0" err="1"/>
              <a:t>Biol</a:t>
            </a:r>
            <a:r>
              <a:rPr lang="en-MY" sz="900" dirty="0"/>
              <a:t> Psychiatry. 2008;63(7):699-704.</a:t>
            </a:r>
          </a:p>
          <a:p>
            <a:r>
              <a:rPr lang="en-MY" sz="900" dirty="0"/>
              <a:t>104. Kessler DS, MacNeill SJ, </a:t>
            </a:r>
            <a:r>
              <a:rPr lang="en-MY" sz="900" dirty="0" err="1"/>
              <a:t>Tallon</a:t>
            </a:r>
            <a:r>
              <a:rPr lang="en-MY" sz="900" dirty="0"/>
              <a:t> D, et al. Mirtazapine added to SSRIs or SNRIs for treatment resistant depression in primary care: phase III randomised placebo controlled trial (MIR). BMJ. 2018;363:k4218.</a:t>
            </a:r>
          </a:p>
          <a:p>
            <a:r>
              <a:rPr lang="en-MY" sz="900" dirty="0"/>
              <a:t>111. Song GM, Tian X, Shuai T, et al. Treatment of Adults With Treatment- Resistant Depression: Electroconvulsive Therapy Plus Antidepressant or Electroconvulsive Therapy Alone? Evidence From an Indirect Comparison Meta-Analysis. Medicine. </a:t>
            </a:r>
          </a:p>
          <a:p>
            <a:r>
              <a:rPr lang="en-MY" sz="900" dirty="0"/>
              <a:t>         2015;94(26):e1052-e.</a:t>
            </a:r>
          </a:p>
          <a:p>
            <a:r>
              <a:rPr lang="en-MY" sz="900" dirty="0"/>
              <a:t>113.</a:t>
            </a:r>
            <a:r>
              <a:rPr lang="en-MY" sz="900" baseline="30000" dirty="0"/>
              <a:t> </a:t>
            </a:r>
            <a:r>
              <a:rPr lang="en-MY" sz="900" dirty="0"/>
              <a:t>Wiles N, Thomas L, Abel A, et al. Cognitive behavioural therapy as an adjunct to pharmacotherapy for primary care based patients with treatment resistant  depression: results of the </a:t>
            </a:r>
            <a:r>
              <a:rPr lang="en-MY" sz="900" dirty="0" err="1"/>
              <a:t>CoBalT</a:t>
            </a:r>
            <a:r>
              <a:rPr lang="en-MY" sz="900" dirty="0"/>
              <a:t> randomised controlled trial. Lancet. 2013;381(9864):375-384.</a:t>
            </a:r>
          </a:p>
        </p:txBody>
      </p:sp>
    </p:spTree>
    <p:extLst>
      <p:ext uri="{BB962C8B-B14F-4D97-AF65-F5344CB8AC3E}">
        <p14:creationId xmlns:p14="http://schemas.microsoft.com/office/powerpoint/2010/main" val="1384529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D8606F1B-ACD0-4E30-A92C-D6AEB11A5312}"/>
              </a:ext>
            </a:extLst>
          </p:cNvPr>
          <p:cNvGrpSpPr/>
          <p:nvPr/>
        </p:nvGrpSpPr>
        <p:grpSpPr>
          <a:xfrm>
            <a:off x="158482" y="111760"/>
            <a:ext cx="11921758" cy="5899934"/>
            <a:chOff x="158482" y="90556"/>
            <a:chExt cx="11969474" cy="5921138"/>
          </a:xfrm>
        </p:grpSpPr>
        <p:graphicFrame>
          <p:nvGraphicFramePr>
            <p:cNvPr id="17" name="Diagram 16">
              <a:extLst>
                <a:ext uri="{FF2B5EF4-FFF2-40B4-BE49-F238E27FC236}">
                  <a16:creationId xmlns:a16="http://schemas.microsoft.com/office/drawing/2014/main" id="{A8488E14-6B57-4D3C-9BC0-2A6093173F04}"/>
                </a:ext>
              </a:extLst>
            </p:cNvPr>
            <p:cNvGraphicFramePr/>
            <p:nvPr>
              <p:extLst>
                <p:ext uri="{D42A27DB-BD31-4B8C-83A1-F6EECF244321}">
                  <p14:modId xmlns:p14="http://schemas.microsoft.com/office/powerpoint/2010/main" val="4239647354"/>
                </p:ext>
              </p:extLst>
            </p:nvPr>
          </p:nvGraphicFramePr>
          <p:xfrm>
            <a:off x="1441533" y="153720"/>
            <a:ext cx="9621253" cy="5857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Callout: Line 17">
              <a:extLst>
                <a:ext uri="{FF2B5EF4-FFF2-40B4-BE49-F238E27FC236}">
                  <a16:creationId xmlns:a16="http://schemas.microsoft.com/office/drawing/2014/main" id="{0A10153B-C916-44F4-B407-618F0576DA51}"/>
                </a:ext>
              </a:extLst>
            </p:cNvPr>
            <p:cNvSpPr/>
            <p:nvPr/>
          </p:nvSpPr>
          <p:spPr>
            <a:xfrm>
              <a:off x="7880620" y="124560"/>
              <a:ext cx="4152896" cy="2367546"/>
            </a:xfrm>
            <a:prstGeom prst="borderCallout1">
              <a:avLst>
                <a:gd name="adj1" fmla="val 18750"/>
                <a:gd name="adj2" fmla="val 47"/>
                <a:gd name="adj3" fmla="val 19909"/>
                <a:gd name="adj4" fmla="val -23361"/>
              </a:avLst>
            </a:prstGeom>
            <a:gradFill rotWithShape="1">
              <a:gsLst>
                <a:gs pos="0">
                  <a:srgbClr val="F89C19">
                    <a:tint val="62000"/>
                    <a:alpha val="60000"/>
                    <a:satMod val="109000"/>
                    <a:lumMod val="110000"/>
                  </a:srgbClr>
                </a:gs>
                <a:gs pos="100000">
                  <a:srgbClr val="F89C19">
                    <a:tint val="78000"/>
                    <a:alpha val="92000"/>
                    <a:satMod val="109000"/>
                    <a:lumMod val="100000"/>
                  </a:srgbClr>
                </a:gs>
              </a:gsLst>
              <a:lin ang="5400000" scaled="0"/>
            </a:gradFill>
            <a:ln w="9525" cap="flat" cmpd="sng" algn="ctr">
              <a:solidFill>
                <a:srgbClr val="F89C19">
                  <a:shade val="90000"/>
                </a:srgbClr>
              </a:solid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MY" sz="1400" b="0" i="0" u="none" strike="noStrike" kern="0" cap="none" spc="0" normalizeH="0" baseline="0" noProof="0" dirty="0">
                  <a:ln>
                    <a:noFill/>
                  </a:ln>
                  <a:solidFill>
                    <a:prstClr val="black"/>
                  </a:solidFill>
                  <a:effectLst/>
                  <a:uLnTx/>
                  <a:uFillTx/>
                  <a:latin typeface="Arial" panose="020B0604020202020204"/>
                  <a:ea typeface="+mn-ea"/>
                  <a:cs typeface="+mn-cs"/>
                </a:rPr>
                <a:t>A meta-analysis on TRD showed that AAPs (olanzapine, risperidone,</a:t>
              </a:r>
            </a:p>
            <a:p>
              <a:pPr marL="0" marR="0" lvl="0" indent="0" defTabSz="457200" eaLnBrk="1" fontAlgn="auto" latinLnBrk="0" hangingPunct="1">
                <a:lnSpc>
                  <a:spcPct val="100000"/>
                </a:lnSpc>
                <a:spcBef>
                  <a:spcPts val="0"/>
                </a:spcBef>
                <a:spcAft>
                  <a:spcPts val="0"/>
                </a:spcAft>
                <a:buClrTx/>
                <a:buSzTx/>
                <a:buFontTx/>
                <a:buNone/>
                <a:tabLst/>
                <a:defRPr/>
              </a:pPr>
              <a:r>
                <a:rPr kumimoji="0" lang="en-MY" sz="1400" b="0" i="0" u="none" strike="noStrike" kern="0" cap="none" spc="0" normalizeH="0" baseline="0" noProof="0" dirty="0">
                  <a:ln>
                    <a:noFill/>
                  </a:ln>
                  <a:solidFill>
                    <a:prstClr val="black"/>
                  </a:solidFill>
                  <a:effectLst/>
                  <a:uLnTx/>
                  <a:uFillTx/>
                  <a:latin typeface="Arial" panose="020B0604020202020204"/>
                  <a:ea typeface="+mn-ea"/>
                  <a:cs typeface="+mn-cs"/>
                </a:rPr>
                <a:t>quetiapine and aripiprazole) augmentation had higher overall response and remission rates compared with placebo [OR=1.69 (95% CI 1.46 to 1.95) and OR=2.00 (95% CI 1.69 to 2.37) respectively </a:t>
              </a:r>
              <a:r>
                <a:rPr kumimoji="0" lang="en-MY" sz="1400" b="0" i="0" u="none" strike="noStrike" kern="0" cap="none" spc="0" normalizeH="0" baseline="30000" noProof="0" dirty="0">
                  <a:ln>
                    <a:noFill/>
                  </a:ln>
                  <a:solidFill>
                    <a:prstClr val="black"/>
                  </a:solidFill>
                  <a:effectLst/>
                  <a:uLnTx/>
                  <a:uFillTx/>
                  <a:latin typeface="Arial" panose="020B0604020202020204"/>
                  <a:ea typeface="+mn-ea"/>
                  <a:cs typeface="+mn-cs"/>
                </a:rPr>
                <a:t>105, level I</a:t>
              </a:r>
            </a:p>
            <a:p>
              <a:pPr marL="0" marR="0" lvl="0" indent="0" defTabSz="457200" eaLnBrk="1" fontAlgn="auto" latinLnBrk="0" hangingPunct="1">
                <a:lnSpc>
                  <a:spcPct val="100000"/>
                </a:lnSpc>
                <a:spcBef>
                  <a:spcPts val="0"/>
                </a:spcBef>
                <a:spcAft>
                  <a:spcPts val="0"/>
                </a:spcAft>
                <a:buClrTx/>
                <a:buSzTx/>
                <a:buFontTx/>
                <a:buNone/>
                <a:tabLst/>
                <a:defRPr/>
              </a:pPr>
              <a:r>
                <a:rPr kumimoji="0" lang="en-MY" sz="1400" b="0" i="0" u="none" strike="noStrike" kern="0" cap="none" spc="0" normalizeH="0" baseline="0" noProof="0" dirty="0">
                  <a:ln>
                    <a:noFill/>
                  </a:ln>
                  <a:solidFill>
                    <a:prstClr val="black"/>
                  </a:solidFill>
                  <a:effectLst/>
                  <a:uLnTx/>
                  <a:uFillTx/>
                  <a:latin typeface="Arial" panose="020B0604020202020204"/>
                  <a:ea typeface="+mn-ea"/>
                  <a:cs typeface="+mn-cs"/>
                </a:rPr>
                <a:t>Mean ORs did not differ among the AAPs</a:t>
              </a:r>
              <a:endParaRPr kumimoji="0" lang="en-GB" sz="1400" b="0" i="0" u="none" strike="noStrike" kern="0" cap="none" spc="0" normalizeH="0" baseline="0" noProof="0" dirty="0">
                <a:ln>
                  <a:noFill/>
                </a:ln>
                <a:solidFill>
                  <a:prstClr val="black"/>
                </a:solidFill>
                <a:effectLst/>
                <a:uLnTx/>
                <a:uFillTx/>
                <a:latin typeface="Arial" panose="020B0604020202020204"/>
                <a:ea typeface="+mn-ea"/>
                <a:cs typeface="+mn-cs"/>
              </a:endParaRPr>
            </a:p>
          </p:txBody>
        </p:sp>
        <p:sp>
          <p:nvSpPr>
            <p:cNvPr id="19" name="Callout: Line 18">
              <a:extLst>
                <a:ext uri="{FF2B5EF4-FFF2-40B4-BE49-F238E27FC236}">
                  <a16:creationId xmlns:a16="http://schemas.microsoft.com/office/drawing/2014/main" id="{0CF24807-B0D0-4D43-8CF8-901623E3B60E}"/>
                </a:ext>
              </a:extLst>
            </p:cNvPr>
            <p:cNvSpPr/>
            <p:nvPr/>
          </p:nvSpPr>
          <p:spPr>
            <a:xfrm>
              <a:off x="8294522" y="3986145"/>
              <a:ext cx="3833434" cy="1962150"/>
            </a:xfrm>
            <a:prstGeom prst="borderCallout1">
              <a:avLst>
                <a:gd name="adj1" fmla="val 18230"/>
                <a:gd name="adj2" fmla="val -350"/>
                <a:gd name="adj3" fmla="val 9351"/>
                <a:gd name="adj4" fmla="val -14713"/>
              </a:avLst>
            </a:prstGeom>
            <a:gradFill rotWithShape="1">
              <a:gsLst>
                <a:gs pos="0">
                  <a:srgbClr val="F89C19">
                    <a:tint val="62000"/>
                    <a:alpha val="60000"/>
                    <a:satMod val="109000"/>
                    <a:lumMod val="110000"/>
                  </a:srgbClr>
                </a:gs>
                <a:gs pos="100000">
                  <a:srgbClr val="F89C19">
                    <a:tint val="78000"/>
                    <a:alpha val="92000"/>
                    <a:satMod val="109000"/>
                    <a:lumMod val="100000"/>
                  </a:srgbClr>
                </a:gs>
              </a:gsLst>
              <a:lin ang="5400000" scaled="0"/>
            </a:gradFill>
            <a:ln w="9525" cap="flat" cmpd="sng" algn="ctr">
              <a:solidFill>
                <a:srgbClr val="F89C19">
                  <a:shade val="90000"/>
                </a:srgbClr>
              </a:solid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MY" sz="1400" b="0" i="0" u="none" strike="noStrike" kern="0" cap="none" spc="0" normalizeH="0" baseline="0" noProof="0" dirty="0">
                  <a:ln>
                    <a:noFill/>
                  </a:ln>
                  <a:solidFill>
                    <a:prstClr val="black"/>
                  </a:solidFill>
                  <a:effectLst/>
                  <a:uLnTx/>
                  <a:uFillTx/>
                  <a:latin typeface="Arial" panose="020B0604020202020204"/>
                  <a:ea typeface="+mn-ea"/>
                  <a:cs typeface="+mn-cs"/>
                </a:rPr>
                <a:t>A meta-analysis showed lithium augmentation with any antidepressants</a:t>
              </a:r>
            </a:p>
            <a:p>
              <a:pPr marL="0" marR="0" lvl="0" indent="0" defTabSz="457200" eaLnBrk="1" fontAlgn="auto" latinLnBrk="0" hangingPunct="1">
                <a:lnSpc>
                  <a:spcPct val="100000"/>
                </a:lnSpc>
                <a:spcBef>
                  <a:spcPts val="0"/>
                </a:spcBef>
                <a:spcAft>
                  <a:spcPts val="0"/>
                </a:spcAft>
                <a:buClrTx/>
                <a:buSzTx/>
                <a:buFontTx/>
                <a:buNone/>
                <a:tabLst/>
                <a:defRPr/>
              </a:pPr>
              <a:r>
                <a:rPr kumimoji="0" lang="en-MY" sz="1400" b="0" i="0" u="none" strike="noStrike" kern="0" cap="none" spc="0" normalizeH="0" baseline="0" noProof="0" dirty="0">
                  <a:ln>
                    <a:noFill/>
                  </a:ln>
                  <a:solidFill>
                    <a:prstClr val="black"/>
                  </a:solidFill>
                  <a:effectLst/>
                  <a:uLnTx/>
                  <a:uFillTx/>
                  <a:latin typeface="Arial" panose="020B0604020202020204"/>
                  <a:ea typeface="+mn-ea"/>
                  <a:cs typeface="+mn-cs"/>
                </a:rPr>
                <a:t>were more effective in response compared with placebo augmentation</a:t>
              </a:r>
            </a:p>
            <a:p>
              <a:pPr marL="0" marR="0" lvl="0" indent="0" defTabSz="457200" eaLnBrk="1" fontAlgn="auto" latinLnBrk="0" hangingPunct="1">
                <a:lnSpc>
                  <a:spcPct val="100000"/>
                </a:lnSpc>
                <a:spcBef>
                  <a:spcPts val="0"/>
                </a:spcBef>
                <a:spcAft>
                  <a:spcPts val="0"/>
                </a:spcAft>
                <a:buClrTx/>
                <a:buSzTx/>
                <a:buFontTx/>
                <a:buNone/>
                <a:tabLst/>
                <a:defRPr/>
              </a:pPr>
              <a:r>
                <a:rPr kumimoji="0" lang="en-MY" sz="1400" b="0" i="0" u="none" strike="noStrike" kern="0" cap="none" spc="0" normalizeH="0" baseline="0" noProof="0" dirty="0">
                  <a:ln>
                    <a:noFill/>
                  </a:ln>
                  <a:solidFill>
                    <a:prstClr val="black"/>
                  </a:solidFill>
                  <a:effectLst/>
                  <a:uLnTx/>
                  <a:uFillTx/>
                  <a:latin typeface="Arial" panose="020B0604020202020204"/>
                  <a:ea typeface="+mn-ea"/>
                  <a:cs typeface="+mn-cs"/>
                </a:rPr>
                <a:t>in TRD (OR=2.89, 95% CI 1.65 to 5.05</a:t>
              </a:r>
              <a:r>
                <a:rPr kumimoji="0" lang="en-MY" sz="1400" b="0" i="0" u="none" strike="noStrike" kern="0" cap="none" spc="0" normalizeH="0" baseline="0" noProof="0">
                  <a:ln>
                    <a:noFill/>
                  </a:ln>
                  <a:solidFill>
                    <a:prstClr val="black"/>
                  </a:solidFill>
                  <a:effectLst/>
                  <a:uLnTx/>
                  <a:uFillTx/>
                  <a:latin typeface="Arial" panose="020B0604020202020204"/>
                  <a:ea typeface="+mn-ea"/>
                  <a:cs typeface="+mn-cs"/>
                </a:rPr>
                <a:t>) </a:t>
              </a:r>
              <a:r>
                <a:rPr kumimoji="0" lang="en-MY" sz="1400" b="0" i="0" u="none" strike="noStrike" kern="0" cap="none" spc="0" normalizeH="0" baseline="30000" noProof="0">
                  <a:ln>
                    <a:noFill/>
                  </a:ln>
                  <a:solidFill>
                    <a:prstClr val="black"/>
                  </a:solidFill>
                  <a:effectLst/>
                  <a:uLnTx/>
                  <a:uFillTx/>
                  <a:latin typeface="Arial" panose="020B0604020202020204"/>
                  <a:ea typeface="+mn-ea"/>
                  <a:cs typeface="+mn-cs"/>
                </a:rPr>
                <a:t>107, </a:t>
              </a:r>
              <a:r>
                <a:rPr kumimoji="0" lang="en-MY" sz="1400" b="0" i="0" u="none" strike="noStrike" kern="0" cap="none" spc="0" normalizeH="0" baseline="30000" noProof="0" dirty="0">
                  <a:ln>
                    <a:noFill/>
                  </a:ln>
                  <a:solidFill>
                    <a:prstClr val="black"/>
                  </a:solidFill>
                  <a:effectLst/>
                  <a:uLnTx/>
                  <a:uFillTx/>
                  <a:latin typeface="Arial" panose="020B0604020202020204"/>
                  <a:ea typeface="+mn-ea"/>
                  <a:cs typeface="+mn-cs"/>
                </a:rPr>
                <a:t>level I</a:t>
              </a:r>
              <a:endParaRPr kumimoji="0" lang="en-GB" sz="1400" b="0" i="0" u="none" strike="noStrike" kern="0" cap="none" spc="0" normalizeH="0" baseline="0" noProof="0" dirty="0">
                <a:ln>
                  <a:noFill/>
                </a:ln>
                <a:solidFill>
                  <a:prstClr val="black"/>
                </a:solidFill>
                <a:effectLst/>
                <a:uLnTx/>
                <a:uFillTx/>
                <a:latin typeface="Arial" panose="020B0604020202020204"/>
                <a:ea typeface="+mn-ea"/>
                <a:cs typeface="+mn-cs"/>
              </a:endParaRPr>
            </a:p>
          </p:txBody>
        </p:sp>
        <p:sp>
          <p:nvSpPr>
            <p:cNvPr id="20" name="Rectangle 19">
              <a:extLst>
                <a:ext uri="{FF2B5EF4-FFF2-40B4-BE49-F238E27FC236}">
                  <a16:creationId xmlns:a16="http://schemas.microsoft.com/office/drawing/2014/main" id="{2D0B5045-1CE6-4F4D-A123-5E429C596C00}"/>
                </a:ext>
              </a:extLst>
            </p:cNvPr>
            <p:cNvSpPr/>
            <p:nvPr/>
          </p:nvSpPr>
          <p:spPr>
            <a:xfrm>
              <a:off x="794587" y="4309997"/>
              <a:ext cx="4152900" cy="1638298"/>
            </a:xfrm>
            <a:prstGeom prst="rect">
              <a:avLst/>
            </a:prstGeom>
            <a:gradFill rotWithShape="1">
              <a:gsLst>
                <a:gs pos="0">
                  <a:srgbClr val="F89C19">
                    <a:tint val="62000"/>
                    <a:alpha val="60000"/>
                    <a:satMod val="109000"/>
                    <a:lumMod val="110000"/>
                  </a:srgbClr>
                </a:gs>
                <a:gs pos="100000">
                  <a:srgbClr val="F89C19">
                    <a:tint val="78000"/>
                    <a:alpha val="92000"/>
                    <a:satMod val="109000"/>
                    <a:lumMod val="100000"/>
                  </a:srgbClr>
                </a:gs>
              </a:gsLst>
              <a:lin ang="5400000" scaled="0"/>
            </a:gradFill>
            <a:ln w="9525" cap="flat" cmpd="sng" algn="ctr">
              <a:solidFill>
                <a:srgbClr val="F89C19">
                  <a:shade val="90000"/>
                </a:srgbClr>
              </a:solidFill>
              <a:prstDash val="solid"/>
            </a:ln>
            <a:effectLst/>
          </p:spPr>
          <p:txBody>
            <a:bodyPr vert="horz"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MY" sz="1400" b="0" i="0" u="none" strike="noStrike" kern="0" cap="none" spc="0" normalizeH="0" baseline="0" noProof="0" dirty="0">
                  <a:ln>
                    <a:noFill/>
                  </a:ln>
                  <a:solidFill>
                    <a:prstClr val="black"/>
                  </a:solidFill>
                  <a:effectLst/>
                  <a:uLnTx/>
                  <a:uFillTx/>
                  <a:latin typeface="Arial" panose="020B0604020202020204"/>
                  <a:ea typeface="+mn-ea"/>
                  <a:cs typeface="+mn-cs"/>
                </a:rPr>
                <a:t>A network meta-analysis of seven augmentation agents found no significant difference in effectiveness between antiepileptic agents</a:t>
              </a:r>
            </a:p>
            <a:p>
              <a:pPr marL="0" marR="0" lvl="0" indent="0" defTabSz="457200" eaLnBrk="1" fontAlgn="auto" latinLnBrk="0" hangingPunct="1">
                <a:lnSpc>
                  <a:spcPct val="100000"/>
                </a:lnSpc>
                <a:spcBef>
                  <a:spcPts val="0"/>
                </a:spcBef>
                <a:spcAft>
                  <a:spcPts val="0"/>
                </a:spcAft>
                <a:buClrTx/>
                <a:buSzTx/>
                <a:buFontTx/>
                <a:buNone/>
                <a:tabLst/>
                <a:defRPr/>
              </a:pPr>
              <a:r>
                <a:rPr kumimoji="0" lang="en-MY" sz="1400" b="0" i="0" u="none" strike="noStrike" kern="0" cap="none" spc="0" normalizeH="0" baseline="0" noProof="0" dirty="0">
                  <a:ln>
                    <a:noFill/>
                  </a:ln>
                  <a:solidFill>
                    <a:prstClr val="black"/>
                  </a:solidFill>
                  <a:effectLst/>
                  <a:uLnTx/>
                  <a:uFillTx/>
                  <a:latin typeface="Arial" panose="020B0604020202020204"/>
                  <a:ea typeface="+mn-ea"/>
                  <a:cs typeface="+mn-cs"/>
                </a:rPr>
                <a:t>(valproate, lamotrigine and carbamazepine) and others (lithium, TCAs, AAPs, buspirone, CBT and tri-iodothyronine) </a:t>
              </a:r>
              <a:r>
                <a:rPr kumimoji="0" lang="en-MY" sz="1400" b="0" i="0" u="none" strike="noStrike" kern="0" cap="none" spc="0" normalizeH="0" baseline="30000" noProof="0" dirty="0">
                  <a:ln>
                    <a:noFill/>
                  </a:ln>
                  <a:solidFill>
                    <a:prstClr val="black"/>
                  </a:solidFill>
                  <a:effectLst/>
                  <a:uLnTx/>
                  <a:uFillTx/>
                  <a:latin typeface="Arial" panose="020B0604020202020204"/>
                  <a:ea typeface="+mn-ea"/>
                  <a:cs typeface="+mn-cs"/>
                </a:rPr>
                <a:t>109 , level I</a:t>
              </a:r>
              <a:endParaRPr kumimoji="0" lang="en-GB" sz="1400" b="0" i="0" u="none" strike="noStrike" kern="0" cap="none" spc="0" normalizeH="0" baseline="0" noProof="0" dirty="0">
                <a:ln>
                  <a:noFill/>
                </a:ln>
                <a:solidFill>
                  <a:prstClr val="black"/>
                </a:solidFill>
                <a:effectLst/>
                <a:uLnTx/>
                <a:uFillTx/>
                <a:latin typeface="Arial" panose="020B0604020202020204"/>
                <a:ea typeface="+mn-ea"/>
                <a:cs typeface="+mn-cs"/>
              </a:endParaRPr>
            </a:p>
          </p:txBody>
        </p:sp>
        <p:cxnSp>
          <p:nvCxnSpPr>
            <p:cNvPr id="21" name="Straight Connector 20">
              <a:extLst>
                <a:ext uri="{FF2B5EF4-FFF2-40B4-BE49-F238E27FC236}">
                  <a16:creationId xmlns:a16="http://schemas.microsoft.com/office/drawing/2014/main" id="{75F70F96-B8AE-49B5-AD62-62770B914D7E}"/>
                </a:ext>
              </a:extLst>
            </p:cNvPr>
            <p:cNvCxnSpPr>
              <a:cxnSpLocks/>
            </p:cNvCxnSpPr>
            <p:nvPr/>
          </p:nvCxnSpPr>
          <p:spPr>
            <a:xfrm>
              <a:off x="4947487" y="5434179"/>
              <a:ext cx="803608" cy="0"/>
            </a:xfrm>
            <a:prstGeom prst="line">
              <a:avLst/>
            </a:prstGeom>
            <a:noFill/>
            <a:ln w="9525" cap="flat" cmpd="sng" algn="ctr">
              <a:solidFill>
                <a:srgbClr val="F89C19">
                  <a:shade val="90000"/>
                </a:srgbClr>
              </a:solidFill>
              <a:prstDash val="solid"/>
            </a:ln>
            <a:effectLst/>
          </p:spPr>
        </p:cxnSp>
        <p:sp>
          <p:nvSpPr>
            <p:cNvPr id="22" name="Rectangle 21">
              <a:extLst>
                <a:ext uri="{FF2B5EF4-FFF2-40B4-BE49-F238E27FC236}">
                  <a16:creationId xmlns:a16="http://schemas.microsoft.com/office/drawing/2014/main" id="{D6F59930-CF72-4F5D-9825-4BC537111A56}"/>
                </a:ext>
              </a:extLst>
            </p:cNvPr>
            <p:cNvSpPr/>
            <p:nvPr/>
          </p:nvSpPr>
          <p:spPr>
            <a:xfrm>
              <a:off x="158482" y="90556"/>
              <a:ext cx="4152900" cy="2094860"/>
            </a:xfrm>
            <a:prstGeom prst="rect">
              <a:avLst/>
            </a:prstGeom>
            <a:gradFill rotWithShape="1">
              <a:gsLst>
                <a:gs pos="0">
                  <a:srgbClr val="F89C19">
                    <a:tint val="62000"/>
                    <a:alpha val="60000"/>
                    <a:satMod val="109000"/>
                    <a:lumMod val="110000"/>
                  </a:srgbClr>
                </a:gs>
                <a:gs pos="100000">
                  <a:srgbClr val="F89C19">
                    <a:tint val="78000"/>
                    <a:alpha val="92000"/>
                    <a:satMod val="109000"/>
                    <a:lumMod val="100000"/>
                  </a:srgbClr>
                </a:gs>
              </a:gsLst>
              <a:lin ang="5400000" scaled="0"/>
            </a:gradFill>
            <a:ln w="9525" cap="flat" cmpd="sng" algn="ctr">
              <a:solidFill>
                <a:srgbClr val="F89C19">
                  <a:shade val="90000"/>
                </a:srgbClr>
              </a:solidFill>
              <a:prstDash val="solid"/>
            </a:ln>
            <a:effectLst/>
          </p:spPr>
          <p:txBody>
            <a:bodyPr vert="horz"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MY" sz="1400" b="0" i="0" u="none" strike="noStrike" kern="0" cap="none" spc="0" normalizeH="0" baseline="0" noProof="0" dirty="0">
                  <a:ln>
                    <a:noFill/>
                  </a:ln>
                  <a:solidFill>
                    <a:prstClr val="black"/>
                  </a:solidFill>
                  <a:effectLst/>
                  <a:uLnTx/>
                  <a:uFillTx/>
                  <a:latin typeface="Arial" panose="020B0604020202020204"/>
                  <a:ea typeface="+mn-ea"/>
                  <a:cs typeface="+mn-cs"/>
                </a:rPr>
                <a:t>An RCT showed that antidepressant plus intranasal </a:t>
              </a:r>
              <a:r>
                <a:rPr kumimoji="0" lang="en-MY" sz="1400" b="0" i="0" u="none" strike="noStrike" kern="0" cap="none" spc="0" normalizeH="0" baseline="0" noProof="0" dirty="0" err="1">
                  <a:ln>
                    <a:noFill/>
                  </a:ln>
                  <a:solidFill>
                    <a:prstClr val="black"/>
                  </a:solidFill>
                  <a:effectLst/>
                  <a:uLnTx/>
                  <a:uFillTx/>
                  <a:latin typeface="Arial" panose="020B0604020202020204"/>
                  <a:ea typeface="+mn-ea"/>
                  <a:cs typeface="+mn-cs"/>
                </a:rPr>
                <a:t>esketamine</a:t>
              </a:r>
              <a:r>
                <a:rPr kumimoji="0" lang="en-MY" sz="1400" b="0" i="0" u="none" strike="noStrike" kern="0" cap="none" spc="0" normalizeH="0" baseline="0" noProof="0" dirty="0">
                  <a:ln>
                    <a:noFill/>
                  </a:ln>
                  <a:solidFill>
                    <a:prstClr val="black"/>
                  </a:solidFill>
                  <a:effectLst/>
                  <a:uLnTx/>
                  <a:uFillTx/>
                  <a:latin typeface="Arial" panose="020B0604020202020204"/>
                  <a:ea typeface="+mn-ea"/>
                  <a:cs typeface="+mn-cs"/>
                </a:rPr>
                <a:t> was significantly more effective in reducing symptoms of MDD at 4 - 24 hours and improvement of suicidal thought up to 4 hours of administration compared with standard care treatment plus placebo </a:t>
              </a:r>
              <a:r>
                <a:rPr kumimoji="0" lang="en-MY" sz="1400" b="0" i="0" u="none" strike="noStrike" kern="0" cap="none" spc="0" normalizeH="0" baseline="30000" noProof="0" dirty="0">
                  <a:ln>
                    <a:noFill/>
                  </a:ln>
                  <a:solidFill>
                    <a:prstClr val="black"/>
                  </a:solidFill>
                  <a:effectLst/>
                  <a:uLnTx/>
                  <a:uFillTx/>
                  <a:latin typeface="Arial" panose="020B0604020202020204"/>
                  <a:ea typeface="+mn-ea"/>
                  <a:cs typeface="+mn-cs"/>
                </a:rPr>
                <a:t>110 , level I</a:t>
              </a:r>
              <a:endParaRPr kumimoji="0" lang="en-GB" sz="1400" b="0" i="0" u="none" strike="noStrike" kern="0" cap="none" spc="0" normalizeH="0" baseline="0" noProof="0" dirty="0">
                <a:ln>
                  <a:noFill/>
                </a:ln>
                <a:solidFill>
                  <a:prstClr val="black"/>
                </a:solidFill>
                <a:effectLst/>
                <a:uLnTx/>
                <a:uFillTx/>
                <a:latin typeface="Arial" panose="020B0604020202020204"/>
                <a:ea typeface="+mn-ea"/>
                <a:cs typeface="+mn-cs"/>
              </a:endParaRPr>
            </a:p>
          </p:txBody>
        </p:sp>
        <p:cxnSp>
          <p:nvCxnSpPr>
            <p:cNvPr id="23" name="Straight Connector 22">
              <a:extLst>
                <a:ext uri="{FF2B5EF4-FFF2-40B4-BE49-F238E27FC236}">
                  <a16:creationId xmlns:a16="http://schemas.microsoft.com/office/drawing/2014/main" id="{F0CA6800-556B-4F03-863A-436947BC52B7}"/>
                </a:ext>
              </a:extLst>
            </p:cNvPr>
            <p:cNvCxnSpPr>
              <a:cxnSpLocks/>
            </p:cNvCxnSpPr>
            <p:nvPr/>
          </p:nvCxnSpPr>
          <p:spPr>
            <a:xfrm>
              <a:off x="3621674" y="2185416"/>
              <a:ext cx="151938" cy="306690"/>
            </a:xfrm>
            <a:prstGeom prst="line">
              <a:avLst/>
            </a:prstGeom>
            <a:noFill/>
            <a:ln w="9525" cap="flat" cmpd="sng" algn="ctr">
              <a:solidFill>
                <a:srgbClr val="F89C19">
                  <a:shade val="90000"/>
                </a:srgbClr>
              </a:solidFill>
              <a:prstDash val="solid"/>
            </a:ln>
            <a:effectLst/>
          </p:spPr>
        </p:cxnSp>
      </p:grpSp>
      <p:sp>
        <p:nvSpPr>
          <p:cNvPr id="25" name="TextBox 24">
            <a:extLst>
              <a:ext uri="{FF2B5EF4-FFF2-40B4-BE49-F238E27FC236}">
                <a16:creationId xmlns:a16="http://schemas.microsoft.com/office/drawing/2014/main" id="{EBB31B45-6F52-424F-8911-10513EA0889D}"/>
              </a:ext>
            </a:extLst>
          </p:cNvPr>
          <p:cNvSpPr txBox="1"/>
          <p:nvPr/>
        </p:nvSpPr>
        <p:spPr>
          <a:xfrm>
            <a:off x="62028" y="6011694"/>
            <a:ext cx="12080240" cy="861774"/>
          </a:xfrm>
          <a:prstGeom prst="rect">
            <a:avLst/>
          </a:prstGeom>
          <a:noFill/>
        </p:spPr>
        <p:txBody>
          <a:bodyPr wrap="square" rtlCol="0">
            <a:spAutoFit/>
          </a:bodyPr>
          <a:lstStyle/>
          <a:p>
            <a:r>
              <a:rPr lang="en-GB" sz="1000" dirty="0"/>
              <a:t>105. Nelson JC, </a:t>
            </a:r>
            <a:r>
              <a:rPr lang="en-GB" sz="1000" dirty="0" err="1"/>
              <a:t>Papakostas</a:t>
            </a:r>
            <a:r>
              <a:rPr lang="en-GB" sz="1000" dirty="0"/>
              <a:t> GI. Atypical antipsychotic augmentation in major depressive disorder: a meta-analysis of placebo-controlled randomized trials. Am J Psychiatry. 2009;166(9):980-991.</a:t>
            </a:r>
          </a:p>
          <a:p>
            <a:r>
              <a:rPr lang="en-MY" sz="1000" dirty="0"/>
              <a:t>107. Nelson JC, Baumann P, </a:t>
            </a:r>
            <a:r>
              <a:rPr lang="en-MY" sz="1000" dirty="0" err="1"/>
              <a:t>Delucchi</a:t>
            </a:r>
            <a:r>
              <a:rPr lang="en-MY" sz="1000" dirty="0"/>
              <a:t> K, et al. A systematic review and meta-analysis of lithium augmentation of tricyclic and second generation antidepressants in major depression. J Affect </a:t>
            </a:r>
            <a:r>
              <a:rPr lang="en-MY" sz="1000" dirty="0" err="1"/>
              <a:t>Disord</a:t>
            </a:r>
            <a:r>
              <a:rPr lang="en-MY" sz="1000" dirty="0"/>
              <a:t>. 2014;168:269-75.</a:t>
            </a:r>
          </a:p>
          <a:p>
            <a:r>
              <a:rPr lang="en-MY" sz="1000" dirty="0"/>
              <a:t>109. Wang X, Huang S, Qi HB. Comparative efficacy and acceptability of seven augmentation agents for treatment-resistant depression: A multiple-treatments meta-analysis. South African Journal of Psychiatry. 2014;20:71-6.</a:t>
            </a:r>
          </a:p>
          <a:p>
            <a:r>
              <a:rPr lang="en-MY" sz="1000" dirty="0"/>
              <a:t>110. </a:t>
            </a:r>
            <a:r>
              <a:rPr lang="en-MY" sz="1000" dirty="0" err="1"/>
              <a:t>Canuso</a:t>
            </a:r>
            <a:r>
              <a:rPr lang="en-MY" sz="1000" dirty="0"/>
              <a:t> </a:t>
            </a:r>
            <a:r>
              <a:rPr lang="en-MY" sz="1000" dirty="0" err="1"/>
              <a:t>CM,et</a:t>
            </a:r>
            <a:r>
              <a:rPr lang="en-MY" sz="1000" dirty="0"/>
              <a:t> al. Efficacy and Safety of Intranasal </a:t>
            </a:r>
            <a:r>
              <a:rPr lang="en-MY" sz="1000" dirty="0" err="1"/>
              <a:t>Esketamine</a:t>
            </a:r>
            <a:r>
              <a:rPr lang="en-MY" sz="1000" dirty="0"/>
              <a:t> for the Rapid Reduction of Symptoms of Depression and Suicidality in Patients at Imminent Risk for Suicide: Results of a Double-Blind, Randomized, Placebo-</a:t>
            </a:r>
          </a:p>
          <a:p>
            <a:r>
              <a:rPr lang="en-MY" sz="1000" dirty="0"/>
              <a:t>         Controlled Study. Am J Psychiatry. 2018;175(7):620-30.</a:t>
            </a:r>
          </a:p>
        </p:txBody>
      </p:sp>
    </p:spTree>
    <p:extLst>
      <p:ext uri="{BB962C8B-B14F-4D97-AF65-F5344CB8AC3E}">
        <p14:creationId xmlns:p14="http://schemas.microsoft.com/office/powerpoint/2010/main" val="33469018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TotalTime>
  <Words>986</Words>
  <Application>Microsoft Office PowerPoint</Application>
  <PresentationFormat>Widescreen</PresentationFormat>
  <Paragraphs>81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Aharoni</vt:lpstr>
      <vt:lpstr>Arial</vt:lpstr>
      <vt:lpstr>Calibri</vt:lpstr>
      <vt:lpstr>Calibri Light</vt:lpstr>
      <vt:lpstr>Office Theme</vt:lpstr>
      <vt:lpstr>PowerPoint Presentation</vt:lpstr>
      <vt:lpstr> Learning Objective</vt:lpstr>
      <vt:lpstr>Next Step Treatment / Treatment Resistant Depression </vt:lpstr>
      <vt:lpstr>Strategies to improve inadequate response to initial treatment</vt:lpstr>
      <vt:lpstr>Recommendation </vt:lpstr>
      <vt:lpstr>Next-step treatment /  Treatment Resistant Depression</vt:lpstr>
      <vt:lpstr>Strategies in Next-step Treatments</vt:lpstr>
      <vt:lpstr>Strategies in Next-step Treatments</vt:lpstr>
      <vt:lpstr>PowerPoint Presentation</vt:lpstr>
      <vt:lpstr>   Recommendation</vt:lpstr>
      <vt:lpstr> Take Home Messages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siti mohtar</dc:creator>
  <cp:lastModifiedBy>siti mohtar</cp:lastModifiedBy>
  <cp:revision>14</cp:revision>
  <cp:lastPrinted>2020-09-17T01:32:31Z</cp:lastPrinted>
  <dcterms:created xsi:type="dcterms:W3CDTF">2020-02-10T02:12:26Z</dcterms:created>
  <dcterms:modified xsi:type="dcterms:W3CDTF">2021-01-13T01:20:07Z</dcterms:modified>
</cp:coreProperties>
</file>